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86" r:id="rId2"/>
  </p:sldMasterIdLst>
  <p:notesMasterIdLst>
    <p:notesMasterId r:id="rId19"/>
  </p:notesMasterIdLst>
  <p:sldIdLst>
    <p:sldId id="312" r:id="rId3"/>
    <p:sldId id="263" r:id="rId4"/>
    <p:sldId id="256" r:id="rId5"/>
    <p:sldId id="257" r:id="rId6"/>
    <p:sldId id="258" r:id="rId7"/>
    <p:sldId id="259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10" r:id="rId16"/>
    <p:sldId id="265" r:id="rId17"/>
    <p:sldId id="293" r:id="rId18"/>
  </p:sldIdLst>
  <p:sldSz cx="12192000" cy="6858000"/>
  <p:notesSz cx="6858000" cy="9144000"/>
  <p:embeddedFontLst>
    <p:embeddedFont>
      <p:font typeface="Cambria Math" panose="02040503050406030204" pitchFamily="18" charset="0"/>
      <p:regular r:id="rId20"/>
    </p:embeddedFont>
    <p:embeddedFont>
      <p:font typeface="UTM Avo" panose="02040603050506020204" pitchFamily="18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07"/>
    <a:srgbClr val="FFAF6C"/>
    <a:srgbClr val="DC2CAE"/>
    <a:srgbClr val="FFFFFF"/>
    <a:srgbClr val="FF8119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1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204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517DB2B6-EF5C-4A95-BBCC-848547D0CB1E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22E26114-8A8F-4341-BB72-18F68570C6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668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E26114-8A8F-4341-BB72-18F68570C65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3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37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25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424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184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6700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12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512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53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26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61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787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592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295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0050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980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991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7848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354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208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13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49C48C4-D4C8-4CDF-B610-604A7471652D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5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11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8675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5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649" r:id="rId5"/>
    <p:sldLayoutId id="2147483650" r:id="rId6"/>
    <p:sldLayoutId id="2147483685" r:id="rId7"/>
    <p:sldLayoutId id="2147483652" r:id="rId8"/>
    <p:sldLayoutId id="2147483651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5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76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70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62.png"/><Relationship Id="rId7" Type="http://schemas.openxmlformats.org/officeDocument/2006/relationships/slide" Target="slide14.xm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11.xml"/><Relationship Id="rId9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680.png"/><Relationship Id="rId3" Type="http://schemas.openxmlformats.org/officeDocument/2006/relationships/audio" Target="../media/audio3.wav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audio" Target="../media/audio4.wav"/><Relationship Id="rId10" Type="http://schemas.openxmlformats.org/officeDocument/2006/relationships/image" Target="../media/image68.png"/><Relationship Id="rId4" Type="http://schemas.openxmlformats.org/officeDocument/2006/relationships/audio" Target="../media/audio1.wav"/><Relationship Id="rId9" Type="http://schemas.openxmlformats.org/officeDocument/2006/relationships/image" Target="../media/image67.png"/><Relationship Id="rId1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30.png"/><Relationship Id="rId3" Type="http://schemas.openxmlformats.org/officeDocument/2006/relationships/audio" Target="../media/audio3.wav"/><Relationship Id="rId7" Type="http://schemas.openxmlformats.org/officeDocument/2006/relationships/image" Target="../media/image71.png"/><Relationship Id="rId12" Type="http://schemas.openxmlformats.org/officeDocument/2006/relationships/slide" Target="slide10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0.png"/><Relationship Id="rId5" Type="http://schemas.openxmlformats.org/officeDocument/2006/relationships/image" Target="../media/image68.png"/><Relationship Id="rId10" Type="http://schemas.openxmlformats.org/officeDocument/2006/relationships/image" Target="../media/image74.png"/><Relationship Id="rId4" Type="http://schemas.openxmlformats.org/officeDocument/2006/relationships/audio" Target="../media/audio1.wav"/><Relationship Id="rId9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780.png"/><Relationship Id="rId3" Type="http://schemas.openxmlformats.org/officeDocument/2006/relationships/audio" Target="../media/audio3.wav"/><Relationship Id="rId7" Type="http://schemas.openxmlformats.org/officeDocument/2006/relationships/image" Target="../media/image75.png"/><Relationship Id="rId12" Type="http://schemas.openxmlformats.org/officeDocument/2006/relationships/slide" Target="slide10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0.png"/><Relationship Id="rId5" Type="http://schemas.openxmlformats.org/officeDocument/2006/relationships/image" Target="../media/image68.png"/><Relationship Id="rId10" Type="http://schemas.openxmlformats.org/officeDocument/2006/relationships/image" Target="../media/image78.png"/><Relationship Id="rId4" Type="http://schemas.openxmlformats.org/officeDocument/2006/relationships/audio" Target="../media/audio1.wav"/><Relationship Id="rId9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3.png"/><Relationship Id="rId3" Type="http://schemas.openxmlformats.org/officeDocument/2006/relationships/audio" Target="../media/audio1.wav"/><Relationship Id="rId7" Type="http://schemas.openxmlformats.org/officeDocument/2006/relationships/image" Target="../media/image79.png"/><Relationship Id="rId12" Type="http://schemas.openxmlformats.org/officeDocument/2006/relationships/slide" Target="slide10.xml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0.png"/><Relationship Id="rId5" Type="http://schemas.openxmlformats.org/officeDocument/2006/relationships/image" Target="../media/image68.png"/><Relationship Id="rId10" Type="http://schemas.openxmlformats.org/officeDocument/2006/relationships/image" Target="../media/image82.png"/><Relationship Id="rId4" Type="http://schemas.openxmlformats.org/officeDocument/2006/relationships/audio" Target="../media/audio4.wav"/><Relationship Id="rId9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audio" Target="../media/audio3.wav"/><Relationship Id="rId7" Type="http://schemas.openxmlformats.org/officeDocument/2006/relationships/image" Target="../media/image84.png"/><Relationship Id="rId12" Type="http://schemas.openxmlformats.org/officeDocument/2006/relationships/slide" Target="slide10.xml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11" Type="http://schemas.openxmlformats.org/officeDocument/2006/relationships/image" Target="../media/image70.png"/><Relationship Id="rId5" Type="http://schemas.openxmlformats.org/officeDocument/2006/relationships/image" Target="../media/image68.png"/><Relationship Id="rId10" Type="http://schemas.openxmlformats.org/officeDocument/2006/relationships/image" Target="../media/image87.png"/><Relationship Id="rId4" Type="http://schemas.openxmlformats.org/officeDocument/2006/relationships/audio" Target="../media/audio1.wav"/><Relationship Id="rId9" Type="http://schemas.openxmlformats.org/officeDocument/2006/relationships/image" Target="../media/image8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png"/><Relationship Id="rId7" Type="http://schemas.microsoft.com/office/2007/relationships/hdphoto" Target="../media/hdphoto2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slide" Target="slide3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3" Type="http://schemas.microsoft.com/office/2007/relationships/hdphoto" Target="../media/hdphoto8.wdp"/><Relationship Id="rId18" Type="http://schemas.openxmlformats.org/officeDocument/2006/relationships/image" Target="../media/image22.png"/><Relationship Id="rId26" Type="http://schemas.microsoft.com/office/2007/relationships/hdphoto" Target="../media/hdphoto14.wdp"/><Relationship Id="rId39" Type="http://schemas.microsoft.com/office/2007/relationships/hdphoto" Target="../media/hdphoto19.wdp"/><Relationship Id="rId21" Type="http://schemas.microsoft.com/office/2007/relationships/hdphoto" Target="../media/hdphoto12.wdp"/><Relationship Id="rId34" Type="http://schemas.openxmlformats.org/officeDocument/2006/relationships/slide" Target="slide4.xml"/><Relationship Id="rId42" Type="http://schemas.microsoft.com/office/2007/relationships/hdphoto" Target="../media/hdphoto20.wdp"/><Relationship Id="rId7" Type="http://schemas.microsoft.com/office/2007/relationships/hdphoto" Target="../media/hdphoto5.wdp"/><Relationship Id="rId2" Type="http://schemas.openxmlformats.org/officeDocument/2006/relationships/image" Target="../media/image14.png"/><Relationship Id="rId16" Type="http://schemas.openxmlformats.org/officeDocument/2006/relationships/image" Target="../media/image21.png"/><Relationship Id="rId20" Type="http://schemas.openxmlformats.org/officeDocument/2006/relationships/image" Target="../media/image23.png"/><Relationship Id="rId29" Type="http://schemas.openxmlformats.org/officeDocument/2006/relationships/image" Target="../media/image28.png"/><Relationship Id="rId41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11" Type="http://schemas.microsoft.com/office/2007/relationships/hdphoto" Target="../media/hdphoto7.wdp"/><Relationship Id="rId24" Type="http://schemas.microsoft.com/office/2007/relationships/hdphoto" Target="../media/hdphoto13.wdp"/><Relationship Id="rId32" Type="http://schemas.openxmlformats.org/officeDocument/2006/relationships/image" Target="../media/image30.png"/><Relationship Id="rId37" Type="http://schemas.openxmlformats.org/officeDocument/2006/relationships/slide" Target="slide5.xml"/><Relationship Id="rId40" Type="http://schemas.openxmlformats.org/officeDocument/2006/relationships/slide" Target="slide6.xml"/><Relationship Id="rId5" Type="http://schemas.microsoft.com/office/2007/relationships/hdphoto" Target="../media/hdphoto4.wdp"/><Relationship Id="rId15" Type="http://schemas.microsoft.com/office/2007/relationships/hdphoto" Target="../media/hdphoto9.wdp"/><Relationship Id="rId23" Type="http://schemas.openxmlformats.org/officeDocument/2006/relationships/image" Target="../media/image25.png"/><Relationship Id="rId28" Type="http://schemas.microsoft.com/office/2007/relationships/hdphoto" Target="../media/hdphoto15.wdp"/><Relationship Id="rId36" Type="http://schemas.microsoft.com/office/2007/relationships/hdphoto" Target="../media/hdphoto18.wdp"/><Relationship Id="rId10" Type="http://schemas.openxmlformats.org/officeDocument/2006/relationships/image" Target="../media/image18.png"/><Relationship Id="rId19" Type="http://schemas.microsoft.com/office/2007/relationships/hdphoto" Target="../media/hdphoto11.wdp"/><Relationship Id="rId31" Type="http://schemas.openxmlformats.org/officeDocument/2006/relationships/image" Target="../media/image29.png"/><Relationship Id="rId4" Type="http://schemas.openxmlformats.org/officeDocument/2006/relationships/image" Target="../media/image15.png"/><Relationship Id="rId9" Type="http://schemas.microsoft.com/office/2007/relationships/hdphoto" Target="../media/hdphoto6.wdp"/><Relationship Id="rId14" Type="http://schemas.openxmlformats.org/officeDocument/2006/relationships/image" Target="../media/image20.png"/><Relationship Id="rId22" Type="http://schemas.openxmlformats.org/officeDocument/2006/relationships/image" Target="../media/image24.png"/><Relationship Id="rId27" Type="http://schemas.openxmlformats.org/officeDocument/2006/relationships/image" Target="../media/image27.png"/><Relationship Id="rId30" Type="http://schemas.microsoft.com/office/2007/relationships/hdphoto" Target="../media/hdphoto16.wdp"/><Relationship Id="rId35" Type="http://schemas.openxmlformats.org/officeDocument/2006/relationships/image" Target="../media/image31.png"/><Relationship Id="rId43" Type="http://schemas.openxmlformats.org/officeDocument/2006/relationships/image" Target="../media/image13.png"/><Relationship Id="rId8" Type="http://schemas.openxmlformats.org/officeDocument/2006/relationships/image" Target="../media/image17.png"/><Relationship Id="rId3" Type="http://schemas.microsoft.com/office/2007/relationships/hdphoto" Target="../media/hdphoto3.wdp"/><Relationship Id="rId12" Type="http://schemas.openxmlformats.org/officeDocument/2006/relationships/image" Target="../media/image19.png"/><Relationship Id="rId17" Type="http://schemas.microsoft.com/office/2007/relationships/hdphoto" Target="../media/hdphoto10.wdp"/><Relationship Id="rId25" Type="http://schemas.openxmlformats.org/officeDocument/2006/relationships/image" Target="../media/image26.png"/><Relationship Id="rId33" Type="http://schemas.microsoft.com/office/2007/relationships/hdphoto" Target="../media/hdphoto17.wdp"/><Relationship Id="rId38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12" Type="http://schemas.openxmlformats.org/officeDocument/2006/relationships/image" Target="../media/image4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6.png"/><Relationship Id="rId11" Type="http://schemas.openxmlformats.org/officeDocument/2006/relationships/image" Target="../media/image39.png"/><Relationship Id="rId5" Type="http://schemas.openxmlformats.org/officeDocument/2006/relationships/image" Target="../media/image35.png"/><Relationship Id="rId10" Type="http://schemas.openxmlformats.org/officeDocument/2006/relationships/image" Target="../media/image38.png"/><Relationship Id="rId4" Type="http://schemas.openxmlformats.org/officeDocument/2006/relationships/image" Target="../media/image34.jpeg"/><Relationship Id="rId9" Type="http://schemas.microsoft.com/office/2007/relationships/hdphoto" Target="../media/hdphoto21.wdp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6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12" Type="http://schemas.openxmlformats.org/officeDocument/2006/relationships/image" Target="../media/image4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png"/><Relationship Id="rId11" Type="http://schemas.openxmlformats.org/officeDocument/2006/relationships/image" Target="../media/image44.png"/><Relationship Id="rId5" Type="http://schemas.openxmlformats.org/officeDocument/2006/relationships/image" Target="../media/image35.png"/><Relationship Id="rId10" Type="http://schemas.openxmlformats.org/officeDocument/2006/relationships/image" Target="../media/image43.png"/><Relationship Id="rId4" Type="http://schemas.openxmlformats.org/officeDocument/2006/relationships/image" Target="../media/image34.jpeg"/><Relationship Id="rId9" Type="http://schemas.microsoft.com/office/2007/relationships/hdphoto" Target="../media/hdphoto21.wdp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51.png"/><Relationship Id="rId3" Type="http://schemas.openxmlformats.org/officeDocument/2006/relationships/audio" Target="../media/audio2.wav"/><Relationship Id="rId7" Type="http://schemas.openxmlformats.org/officeDocument/2006/relationships/slide" Target="slide3.xml"/><Relationship Id="rId12" Type="http://schemas.openxmlformats.org/officeDocument/2006/relationships/image" Target="../media/image5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png"/><Relationship Id="rId11" Type="http://schemas.openxmlformats.org/officeDocument/2006/relationships/image" Target="../media/image49.png"/><Relationship Id="rId5" Type="http://schemas.openxmlformats.org/officeDocument/2006/relationships/image" Target="../media/image35.png"/><Relationship Id="rId10" Type="http://schemas.openxmlformats.org/officeDocument/2006/relationships/image" Target="../media/image48.png"/><Relationship Id="rId4" Type="http://schemas.openxmlformats.org/officeDocument/2006/relationships/image" Target="../media/image34.jpeg"/><Relationship Id="rId9" Type="http://schemas.microsoft.com/office/2007/relationships/hdphoto" Target="../media/hdphoto21.wdp"/><Relationship Id="rId1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tmp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161648" y="7620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6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204391" y="2911537"/>
            <a:ext cx="12600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</a:rPr>
              <a:t> 31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10: Hai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toán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về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</a:rPr>
              <a:t>phân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  <a:t> số</a:t>
            </a:r>
            <a:b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</a:b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  <a:t>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1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FA059E-5313-4C90-8C3E-C5942623E2FB}"/>
              </a:ext>
            </a:extLst>
          </p:cNvPr>
          <p:cNvSpPr/>
          <p:nvPr/>
        </p:nvSpPr>
        <p:spPr>
          <a:xfrm>
            <a:off x="11019254" y="72253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172220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sa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2057401"/>
            <a:ext cx="2819400" cy="4286321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6629400" y="609600"/>
            <a:ext cx="2438400" cy="16764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CHINH PHỤC CÚP C1 THÔI NÀO !! ^^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8B51E6B-C723-4A4C-8EC6-3F1994A18F43}"/>
              </a:ext>
            </a:extLst>
          </p:cNvPr>
          <p:cNvSpPr/>
          <p:nvPr/>
        </p:nvSpPr>
        <p:spPr>
          <a:xfrm>
            <a:off x="234462" y="1559169"/>
            <a:ext cx="855784" cy="410308"/>
          </a:xfrm>
          <a:prstGeom prst="roundRect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ĐỘI 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2DABA70-C387-45D9-B358-B3C4D719C1BF}"/>
              </a:ext>
            </a:extLst>
          </p:cNvPr>
          <p:cNvSpPr/>
          <p:nvPr/>
        </p:nvSpPr>
        <p:spPr>
          <a:xfrm>
            <a:off x="1676400" y="1348153"/>
            <a:ext cx="855784" cy="832339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10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B6C7B3-9E44-4B9A-B142-3CCF30483DB0}"/>
              </a:ext>
            </a:extLst>
          </p:cNvPr>
          <p:cNvSpPr/>
          <p:nvPr/>
        </p:nvSpPr>
        <p:spPr>
          <a:xfrm>
            <a:off x="1676399" y="1336429"/>
            <a:ext cx="855784" cy="832339"/>
          </a:xfrm>
          <a:prstGeom prst="ellipse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9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8D12B5F-E88E-4FD9-BB14-70C050EB21E4}"/>
              </a:ext>
            </a:extLst>
          </p:cNvPr>
          <p:cNvSpPr/>
          <p:nvPr/>
        </p:nvSpPr>
        <p:spPr>
          <a:xfrm>
            <a:off x="1682258" y="1336428"/>
            <a:ext cx="855784" cy="832339"/>
          </a:xfrm>
          <a:prstGeom prst="ellipse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8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DC934C3-3CDF-4E2F-A676-B754C50FB777}"/>
              </a:ext>
            </a:extLst>
          </p:cNvPr>
          <p:cNvSpPr/>
          <p:nvPr/>
        </p:nvSpPr>
        <p:spPr>
          <a:xfrm>
            <a:off x="1676393" y="1324703"/>
            <a:ext cx="855784" cy="832339"/>
          </a:xfrm>
          <a:prstGeom prst="ellipse">
            <a:avLst/>
          </a:prstGeom>
          <a:solidFill>
            <a:srgbClr val="4BACC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8EC6651-F36F-4ED8-8A54-D49CC3F1C05C}"/>
              </a:ext>
            </a:extLst>
          </p:cNvPr>
          <p:cNvSpPr/>
          <p:nvPr/>
        </p:nvSpPr>
        <p:spPr>
          <a:xfrm>
            <a:off x="1670535" y="1312976"/>
            <a:ext cx="855784" cy="832339"/>
          </a:xfrm>
          <a:prstGeom prst="ellipse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2E2E2DE-9CDA-446D-87C9-951BF8E01C31}"/>
              </a:ext>
            </a:extLst>
          </p:cNvPr>
          <p:cNvSpPr/>
          <p:nvPr/>
        </p:nvSpPr>
        <p:spPr>
          <a:xfrm>
            <a:off x="1664677" y="1324695"/>
            <a:ext cx="855784" cy="832339"/>
          </a:xfrm>
          <a:prstGeom prst="ellipse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BD4EA52-FC67-4E17-950E-DCAB4DBB87E1}"/>
              </a:ext>
            </a:extLst>
          </p:cNvPr>
          <p:cNvSpPr/>
          <p:nvPr/>
        </p:nvSpPr>
        <p:spPr>
          <a:xfrm>
            <a:off x="1664684" y="1324687"/>
            <a:ext cx="855784" cy="832339"/>
          </a:xfrm>
          <a:prstGeom prst="ellipse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67644F2-3883-44F7-875D-C93C1579EDFB}"/>
              </a:ext>
            </a:extLst>
          </p:cNvPr>
          <p:cNvSpPr/>
          <p:nvPr/>
        </p:nvSpPr>
        <p:spPr>
          <a:xfrm>
            <a:off x="1664677" y="1324675"/>
            <a:ext cx="855784" cy="832339"/>
          </a:xfrm>
          <a:prstGeom prst="ellipse">
            <a:avLst/>
          </a:prstGeom>
          <a:solidFill>
            <a:srgbClr val="DC2CAE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8C076B3-EA21-446A-AD2F-AF265CC10C62}"/>
              </a:ext>
            </a:extLst>
          </p:cNvPr>
          <p:cNvSpPr/>
          <p:nvPr/>
        </p:nvSpPr>
        <p:spPr>
          <a:xfrm>
            <a:off x="1664670" y="1324663"/>
            <a:ext cx="855784" cy="832339"/>
          </a:xfrm>
          <a:prstGeom prst="ellipse">
            <a:avLst/>
          </a:prstGeom>
          <a:solidFill>
            <a:srgbClr val="8064A2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DED93A9-0C79-4DD3-A33B-302CC4D38B99}"/>
              </a:ext>
            </a:extLst>
          </p:cNvPr>
          <p:cNvSpPr/>
          <p:nvPr/>
        </p:nvSpPr>
        <p:spPr>
          <a:xfrm>
            <a:off x="1664663" y="1324651"/>
            <a:ext cx="855784" cy="832339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20D29D-17F3-404E-855E-B46D0EEA3417}"/>
              </a:ext>
            </a:extLst>
          </p:cNvPr>
          <p:cNvSpPr/>
          <p:nvPr/>
        </p:nvSpPr>
        <p:spPr>
          <a:xfrm>
            <a:off x="1652947" y="1336376"/>
            <a:ext cx="855784" cy="832339"/>
          </a:xfrm>
          <a:prstGeom prst="ellipse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ĐIỂM</a:t>
            </a:r>
            <a:endParaRPr kumimoji="0" lang="en-US" sz="1200" b="0" i="0" u="none" strike="noStrike" kern="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TM Avo" panose="0204060305050602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428C4151-FBAF-4B51-86DE-8742C0865C23}"/>
              </a:ext>
            </a:extLst>
          </p:cNvPr>
          <p:cNvSpPr/>
          <p:nvPr/>
        </p:nvSpPr>
        <p:spPr>
          <a:xfrm>
            <a:off x="295984" y="2698197"/>
            <a:ext cx="855784" cy="410308"/>
          </a:xfrm>
          <a:prstGeom prst="roundRect">
            <a:avLst/>
          </a:prstGeom>
          <a:gradFill rotWithShape="1">
            <a:gsLst>
              <a:gs pos="0">
                <a:srgbClr val="8064A2">
                  <a:tint val="50000"/>
                  <a:satMod val="300000"/>
                </a:srgbClr>
              </a:gs>
              <a:gs pos="35000">
                <a:srgbClr val="8064A2">
                  <a:tint val="37000"/>
                  <a:satMod val="300000"/>
                </a:srgbClr>
              </a:gs>
              <a:gs pos="100000">
                <a:srgbClr val="8064A2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ĐỘI 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9C990CF-17F4-4ACB-BC94-A768076ABA18}"/>
              </a:ext>
            </a:extLst>
          </p:cNvPr>
          <p:cNvSpPr/>
          <p:nvPr/>
        </p:nvSpPr>
        <p:spPr>
          <a:xfrm>
            <a:off x="1681472" y="2487182"/>
            <a:ext cx="855784" cy="832339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10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2672062-2DD5-462A-B8BD-1B16E6850DAD}"/>
              </a:ext>
            </a:extLst>
          </p:cNvPr>
          <p:cNvSpPr/>
          <p:nvPr/>
        </p:nvSpPr>
        <p:spPr>
          <a:xfrm>
            <a:off x="1681471" y="2475458"/>
            <a:ext cx="855784" cy="832339"/>
          </a:xfrm>
          <a:prstGeom prst="ellipse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9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34AB3C56-D5DA-4736-B8AB-A81FBFE369E7}"/>
              </a:ext>
            </a:extLst>
          </p:cNvPr>
          <p:cNvSpPr/>
          <p:nvPr/>
        </p:nvSpPr>
        <p:spPr>
          <a:xfrm>
            <a:off x="1687330" y="2475457"/>
            <a:ext cx="855784" cy="832339"/>
          </a:xfrm>
          <a:prstGeom prst="ellipse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8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3C8F3D3F-7221-4B3D-A2E2-E82CA305EC4D}"/>
              </a:ext>
            </a:extLst>
          </p:cNvPr>
          <p:cNvSpPr/>
          <p:nvPr/>
        </p:nvSpPr>
        <p:spPr>
          <a:xfrm>
            <a:off x="1681465" y="2463732"/>
            <a:ext cx="855784" cy="832339"/>
          </a:xfrm>
          <a:prstGeom prst="ellipse">
            <a:avLst/>
          </a:prstGeom>
          <a:solidFill>
            <a:srgbClr val="4BACC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85D3163-290F-4A8D-A0B5-38EB86723AC2}"/>
              </a:ext>
            </a:extLst>
          </p:cNvPr>
          <p:cNvSpPr/>
          <p:nvPr/>
        </p:nvSpPr>
        <p:spPr>
          <a:xfrm>
            <a:off x="1675607" y="2452005"/>
            <a:ext cx="855784" cy="832339"/>
          </a:xfrm>
          <a:prstGeom prst="ellipse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B0DD988-3B71-4DED-84D0-72156E5C0EAF}"/>
              </a:ext>
            </a:extLst>
          </p:cNvPr>
          <p:cNvSpPr/>
          <p:nvPr/>
        </p:nvSpPr>
        <p:spPr>
          <a:xfrm>
            <a:off x="1669749" y="2463724"/>
            <a:ext cx="855784" cy="832339"/>
          </a:xfrm>
          <a:prstGeom prst="ellipse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E73ADC6-EFB5-4138-8F78-BCFA941573B4}"/>
              </a:ext>
            </a:extLst>
          </p:cNvPr>
          <p:cNvSpPr/>
          <p:nvPr/>
        </p:nvSpPr>
        <p:spPr>
          <a:xfrm>
            <a:off x="1669756" y="2463716"/>
            <a:ext cx="855784" cy="832339"/>
          </a:xfrm>
          <a:prstGeom prst="ellipse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EE963234-A795-4E25-B45E-412E3B54D69D}"/>
              </a:ext>
            </a:extLst>
          </p:cNvPr>
          <p:cNvSpPr/>
          <p:nvPr/>
        </p:nvSpPr>
        <p:spPr>
          <a:xfrm>
            <a:off x="1669749" y="2463704"/>
            <a:ext cx="855784" cy="832339"/>
          </a:xfrm>
          <a:prstGeom prst="ellipse">
            <a:avLst/>
          </a:prstGeom>
          <a:solidFill>
            <a:srgbClr val="DC2CAE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8173388-5E6F-47ED-A155-9603FD6C7772}"/>
              </a:ext>
            </a:extLst>
          </p:cNvPr>
          <p:cNvSpPr/>
          <p:nvPr/>
        </p:nvSpPr>
        <p:spPr>
          <a:xfrm>
            <a:off x="1669742" y="2463692"/>
            <a:ext cx="855784" cy="832339"/>
          </a:xfrm>
          <a:prstGeom prst="ellipse">
            <a:avLst/>
          </a:prstGeom>
          <a:solidFill>
            <a:srgbClr val="8064A2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551780D-C1B6-4147-997A-2DBC6A1A44F1}"/>
              </a:ext>
            </a:extLst>
          </p:cNvPr>
          <p:cNvSpPr/>
          <p:nvPr/>
        </p:nvSpPr>
        <p:spPr>
          <a:xfrm>
            <a:off x="1669735" y="2463680"/>
            <a:ext cx="855784" cy="832339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10AE7A2-E953-4738-9C63-C637E704967C}"/>
              </a:ext>
            </a:extLst>
          </p:cNvPr>
          <p:cNvSpPr/>
          <p:nvPr/>
        </p:nvSpPr>
        <p:spPr>
          <a:xfrm>
            <a:off x="1658019" y="2475405"/>
            <a:ext cx="855784" cy="832339"/>
          </a:xfrm>
          <a:prstGeom prst="ellipse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1200" kern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ĐIỂM</a:t>
            </a:r>
            <a:endParaRPr lang="en-US" sz="1200" kern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08D657BA-3C19-442B-A0D0-9118FBC2E760}"/>
              </a:ext>
            </a:extLst>
          </p:cNvPr>
          <p:cNvSpPr/>
          <p:nvPr/>
        </p:nvSpPr>
        <p:spPr>
          <a:xfrm>
            <a:off x="334092" y="3761272"/>
            <a:ext cx="855784" cy="410308"/>
          </a:xfrm>
          <a:prstGeom prst="round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ĐỘI 3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D58EBF3-DF20-415E-8093-BA6A341C616E}"/>
              </a:ext>
            </a:extLst>
          </p:cNvPr>
          <p:cNvSpPr/>
          <p:nvPr/>
        </p:nvSpPr>
        <p:spPr>
          <a:xfrm>
            <a:off x="1716634" y="3550257"/>
            <a:ext cx="855784" cy="832339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10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2EA822B-309C-49D2-BC7C-B764A51A52A6}"/>
              </a:ext>
            </a:extLst>
          </p:cNvPr>
          <p:cNvSpPr/>
          <p:nvPr/>
        </p:nvSpPr>
        <p:spPr>
          <a:xfrm>
            <a:off x="1716633" y="3538533"/>
            <a:ext cx="855784" cy="832339"/>
          </a:xfrm>
          <a:prstGeom prst="ellipse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9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B2727F4A-45C6-4A62-8E6B-F69E9ADD77BF}"/>
              </a:ext>
            </a:extLst>
          </p:cNvPr>
          <p:cNvSpPr/>
          <p:nvPr/>
        </p:nvSpPr>
        <p:spPr>
          <a:xfrm>
            <a:off x="1722492" y="3538532"/>
            <a:ext cx="855784" cy="832339"/>
          </a:xfrm>
          <a:prstGeom prst="ellipse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8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14EE632C-D4B1-47A5-9622-362933ADC410}"/>
              </a:ext>
            </a:extLst>
          </p:cNvPr>
          <p:cNvSpPr/>
          <p:nvPr/>
        </p:nvSpPr>
        <p:spPr>
          <a:xfrm>
            <a:off x="1716627" y="3526807"/>
            <a:ext cx="855784" cy="832339"/>
          </a:xfrm>
          <a:prstGeom prst="ellipse">
            <a:avLst/>
          </a:prstGeom>
          <a:solidFill>
            <a:srgbClr val="4BACC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0B2370A-C16D-4252-870C-9326BC454D72}"/>
              </a:ext>
            </a:extLst>
          </p:cNvPr>
          <p:cNvSpPr/>
          <p:nvPr/>
        </p:nvSpPr>
        <p:spPr>
          <a:xfrm>
            <a:off x="1710769" y="3515080"/>
            <a:ext cx="855784" cy="832339"/>
          </a:xfrm>
          <a:prstGeom prst="ellipse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EF3EEF41-3175-4B0B-8B80-8EFE701B822F}"/>
              </a:ext>
            </a:extLst>
          </p:cNvPr>
          <p:cNvSpPr/>
          <p:nvPr/>
        </p:nvSpPr>
        <p:spPr>
          <a:xfrm>
            <a:off x="1704911" y="3526799"/>
            <a:ext cx="855784" cy="832339"/>
          </a:xfrm>
          <a:prstGeom prst="ellipse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C0D103F6-1E82-4E0A-9AF4-2D3ED924294E}"/>
              </a:ext>
            </a:extLst>
          </p:cNvPr>
          <p:cNvSpPr/>
          <p:nvPr/>
        </p:nvSpPr>
        <p:spPr>
          <a:xfrm>
            <a:off x="1704918" y="3526791"/>
            <a:ext cx="855784" cy="832339"/>
          </a:xfrm>
          <a:prstGeom prst="ellipse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4D621EA9-A9EC-4031-977A-7B4AE9E92E09}"/>
              </a:ext>
            </a:extLst>
          </p:cNvPr>
          <p:cNvSpPr/>
          <p:nvPr/>
        </p:nvSpPr>
        <p:spPr>
          <a:xfrm>
            <a:off x="1704911" y="3526779"/>
            <a:ext cx="855784" cy="832339"/>
          </a:xfrm>
          <a:prstGeom prst="ellipse">
            <a:avLst/>
          </a:prstGeom>
          <a:solidFill>
            <a:srgbClr val="DC2CAE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B18AE3A-B35D-41C3-802F-7CDBB8F221E7}"/>
              </a:ext>
            </a:extLst>
          </p:cNvPr>
          <p:cNvSpPr/>
          <p:nvPr/>
        </p:nvSpPr>
        <p:spPr>
          <a:xfrm>
            <a:off x="1704904" y="3526767"/>
            <a:ext cx="855784" cy="832339"/>
          </a:xfrm>
          <a:prstGeom prst="ellipse">
            <a:avLst/>
          </a:prstGeom>
          <a:solidFill>
            <a:srgbClr val="8064A2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0362202-F6A3-449E-99C2-7A1459D03104}"/>
              </a:ext>
            </a:extLst>
          </p:cNvPr>
          <p:cNvSpPr/>
          <p:nvPr/>
        </p:nvSpPr>
        <p:spPr>
          <a:xfrm>
            <a:off x="1704897" y="3526755"/>
            <a:ext cx="855784" cy="832339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DF25E5E-FE1D-4956-9E18-4A24C09BDB2E}"/>
              </a:ext>
            </a:extLst>
          </p:cNvPr>
          <p:cNvSpPr/>
          <p:nvPr/>
        </p:nvSpPr>
        <p:spPr>
          <a:xfrm>
            <a:off x="1693181" y="3538480"/>
            <a:ext cx="855784" cy="832339"/>
          </a:xfrm>
          <a:prstGeom prst="ellipse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1200" kern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ĐIỂM</a:t>
            </a:r>
            <a:endParaRPr lang="en-US" sz="1200" kern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94749EAD-B92D-4137-88F5-BBCD6FD4A806}"/>
              </a:ext>
            </a:extLst>
          </p:cNvPr>
          <p:cNvSpPr/>
          <p:nvPr/>
        </p:nvSpPr>
        <p:spPr>
          <a:xfrm>
            <a:off x="337017" y="4888523"/>
            <a:ext cx="855784" cy="410308"/>
          </a:xfrm>
          <a:prstGeom prst="roundRect">
            <a:avLst/>
          </a:prstGeom>
          <a:solidFill>
            <a:srgbClr val="9BBB59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ĐỘI 4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7B55D635-1CAA-4CF4-BA56-65BCC64C7B28}"/>
              </a:ext>
            </a:extLst>
          </p:cNvPr>
          <p:cNvSpPr/>
          <p:nvPr/>
        </p:nvSpPr>
        <p:spPr>
          <a:xfrm>
            <a:off x="1728350" y="4736123"/>
            <a:ext cx="855784" cy="832339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10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41FC506E-64B3-40A3-8DFE-D27CEE9C39FE}"/>
              </a:ext>
            </a:extLst>
          </p:cNvPr>
          <p:cNvSpPr/>
          <p:nvPr/>
        </p:nvSpPr>
        <p:spPr>
          <a:xfrm>
            <a:off x="1728349" y="4724399"/>
            <a:ext cx="855784" cy="832339"/>
          </a:xfrm>
          <a:prstGeom prst="ellipse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9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74B5B98-44E1-4309-9F09-8E77209A949D}"/>
              </a:ext>
            </a:extLst>
          </p:cNvPr>
          <p:cNvSpPr/>
          <p:nvPr/>
        </p:nvSpPr>
        <p:spPr>
          <a:xfrm>
            <a:off x="1734208" y="4724398"/>
            <a:ext cx="855784" cy="832339"/>
          </a:xfrm>
          <a:prstGeom prst="ellipse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8</a:t>
            </a: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FDC046B7-D2E1-4161-A37D-013D400D9558}"/>
              </a:ext>
            </a:extLst>
          </p:cNvPr>
          <p:cNvSpPr/>
          <p:nvPr/>
        </p:nvSpPr>
        <p:spPr>
          <a:xfrm>
            <a:off x="1728343" y="4712673"/>
            <a:ext cx="855784" cy="832339"/>
          </a:xfrm>
          <a:prstGeom prst="ellipse">
            <a:avLst/>
          </a:prstGeom>
          <a:solidFill>
            <a:srgbClr val="4BACC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02264D0-FC05-433E-B0AF-F131FE199821}"/>
              </a:ext>
            </a:extLst>
          </p:cNvPr>
          <p:cNvSpPr/>
          <p:nvPr/>
        </p:nvSpPr>
        <p:spPr>
          <a:xfrm>
            <a:off x="1722485" y="4700946"/>
            <a:ext cx="855784" cy="832339"/>
          </a:xfrm>
          <a:prstGeom prst="ellipse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A127B115-AD89-4FEC-881A-426DA2CC3744}"/>
              </a:ext>
            </a:extLst>
          </p:cNvPr>
          <p:cNvSpPr/>
          <p:nvPr/>
        </p:nvSpPr>
        <p:spPr>
          <a:xfrm>
            <a:off x="1716627" y="4712665"/>
            <a:ext cx="855784" cy="832339"/>
          </a:xfrm>
          <a:prstGeom prst="ellipse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BD4DD91E-2EC4-4F01-A5C7-94DB0895D1F0}"/>
              </a:ext>
            </a:extLst>
          </p:cNvPr>
          <p:cNvSpPr/>
          <p:nvPr/>
        </p:nvSpPr>
        <p:spPr>
          <a:xfrm>
            <a:off x="1716634" y="4712657"/>
            <a:ext cx="855784" cy="832339"/>
          </a:xfrm>
          <a:prstGeom prst="ellipse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65F3971C-7D44-46D3-A086-30018454AFD0}"/>
              </a:ext>
            </a:extLst>
          </p:cNvPr>
          <p:cNvSpPr/>
          <p:nvPr/>
        </p:nvSpPr>
        <p:spPr>
          <a:xfrm>
            <a:off x="1716627" y="4712645"/>
            <a:ext cx="855784" cy="832339"/>
          </a:xfrm>
          <a:prstGeom prst="ellipse">
            <a:avLst/>
          </a:prstGeom>
          <a:solidFill>
            <a:srgbClr val="DC2CAE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BCECB835-32CA-405E-A23D-D7B2FED1B60E}"/>
              </a:ext>
            </a:extLst>
          </p:cNvPr>
          <p:cNvSpPr/>
          <p:nvPr/>
        </p:nvSpPr>
        <p:spPr>
          <a:xfrm>
            <a:off x="1716620" y="4712633"/>
            <a:ext cx="855784" cy="832339"/>
          </a:xfrm>
          <a:prstGeom prst="ellipse">
            <a:avLst/>
          </a:prstGeom>
          <a:solidFill>
            <a:srgbClr val="8064A2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46E0977-82EF-423D-A9A9-A8463680968C}"/>
              </a:ext>
            </a:extLst>
          </p:cNvPr>
          <p:cNvSpPr/>
          <p:nvPr/>
        </p:nvSpPr>
        <p:spPr>
          <a:xfrm>
            <a:off x="1716613" y="4712621"/>
            <a:ext cx="855784" cy="832339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B11B55CF-B566-44DB-8484-F6290C25234E}"/>
              </a:ext>
            </a:extLst>
          </p:cNvPr>
          <p:cNvSpPr/>
          <p:nvPr/>
        </p:nvSpPr>
        <p:spPr>
          <a:xfrm>
            <a:off x="1704897" y="4724346"/>
            <a:ext cx="855784" cy="832339"/>
          </a:xfrm>
          <a:prstGeom prst="ellipse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1200" kern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ĐIỂM</a:t>
            </a:r>
            <a:endParaRPr lang="en-US" sz="1200" kern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1C22E694-63E0-4314-95E7-A2BEAFE3A910}"/>
              </a:ext>
            </a:extLst>
          </p:cNvPr>
          <p:cNvSpPr/>
          <p:nvPr/>
        </p:nvSpPr>
        <p:spPr>
          <a:xfrm>
            <a:off x="380928" y="5883171"/>
            <a:ext cx="855784" cy="410308"/>
          </a:xfrm>
          <a:prstGeom prst="roundRect">
            <a:avLst/>
          </a:prstGeom>
          <a:solidFill>
            <a:srgbClr val="C0504D"/>
          </a:solidFill>
          <a:ln w="25400" cap="flat" cmpd="sng" algn="ctr">
            <a:solidFill>
              <a:srgbClr val="C0504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ĐỘI 5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60068AD5-E67F-4979-872C-CAA39F3EE370}"/>
              </a:ext>
            </a:extLst>
          </p:cNvPr>
          <p:cNvSpPr/>
          <p:nvPr/>
        </p:nvSpPr>
        <p:spPr>
          <a:xfrm>
            <a:off x="1769377" y="5730771"/>
            <a:ext cx="855784" cy="832339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10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F89CFF2D-D937-47BB-ACD7-424D7B7273FE}"/>
              </a:ext>
            </a:extLst>
          </p:cNvPr>
          <p:cNvSpPr/>
          <p:nvPr/>
        </p:nvSpPr>
        <p:spPr>
          <a:xfrm>
            <a:off x="1769376" y="5719047"/>
            <a:ext cx="855784" cy="832339"/>
          </a:xfrm>
          <a:prstGeom prst="ellipse">
            <a:avLst/>
          </a:prstGeom>
          <a:solidFill>
            <a:srgbClr val="C0504D">
              <a:lumMod val="20000"/>
              <a:lumOff val="8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9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8AA76037-DE2E-4925-BA38-5F4D5255750F}"/>
              </a:ext>
            </a:extLst>
          </p:cNvPr>
          <p:cNvSpPr/>
          <p:nvPr/>
        </p:nvSpPr>
        <p:spPr>
          <a:xfrm>
            <a:off x="1775235" y="5719046"/>
            <a:ext cx="855784" cy="832339"/>
          </a:xfrm>
          <a:prstGeom prst="ellipse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8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862D3890-51AF-49A6-8C98-EA02F9801444}"/>
              </a:ext>
            </a:extLst>
          </p:cNvPr>
          <p:cNvSpPr/>
          <p:nvPr/>
        </p:nvSpPr>
        <p:spPr>
          <a:xfrm>
            <a:off x="1769370" y="5707321"/>
            <a:ext cx="855784" cy="832339"/>
          </a:xfrm>
          <a:prstGeom prst="ellipse">
            <a:avLst/>
          </a:prstGeom>
          <a:solidFill>
            <a:srgbClr val="4BACC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1320105C-3F62-47EC-9F9E-2A822A1238DE}"/>
              </a:ext>
            </a:extLst>
          </p:cNvPr>
          <p:cNvSpPr/>
          <p:nvPr/>
        </p:nvSpPr>
        <p:spPr>
          <a:xfrm>
            <a:off x="1763512" y="5695594"/>
            <a:ext cx="855784" cy="832339"/>
          </a:xfrm>
          <a:prstGeom prst="ellipse">
            <a:avLst/>
          </a:prstGeom>
          <a:solidFill>
            <a:srgbClr val="F79646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02B663F3-AC67-4842-AF2B-BC7A61D5B076}"/>
              </a:ext>
            </a:extLst>
          </p:cNvPr>
          <p:cNvSpPr/>
          <p:nvPr/>
        </p:nvSpPr>
        <p:spPr>
          <a:xfrm>
            <a:off x="1757654" y="5707313"/>
            <a:ext cx="855784" cy="832339"/>
          </a:xfrm>
          <a:prstGeom prst="ellipse">
            <a:avLst/>
          </a:prstGeom>
          <a:solidFill>
            <a:srgbClr val="1F497D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894BC367-D924-4950-8376-FAABB5E7C83C}"/>
              </a:ext>
            </a:extLst>
          </p:cNvPr>
          <p:cNvSpPr/>
          <p:nvPr/>
        </p:nvSpPr>
        <p:spPr>
          <a:xfrm>
            <a:off x="1757661" y="5707305"/>
            <a:ext cx="855784" cy="832339"/>
          </a:xfrm>
          <a:prstGeom prst="ellipse">
            <a:avLst/>
          </a:prstGeom>
          <a:solidFill>
            <a:srgbClr val="9BBB59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4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5B7FB82F-DE2E-4D64-8F04-A86DE677CEBC}"/>
              </a:ext>
            </a:extLst>
          </p:cNvPr>
          <p:cNvSpPr/>
          <p:nvPr/>
        </p:nvSpPr>
        <p:spPr>
          <a:xfrm>
            <a:off x="1757654" y="5707293"/>
            <a:ext cx="855784" cy="832339"/>
          </a:xfrm>
          <a:prstGeom prst="ellipse">
            <a:avLst/>
          </a:prstGeom>
          <a:solidFill>
            <a:srgbClr val="DC2CAE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3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E8731D41-8496-4FC8-A342-7DFD456AF507}"/>
              </a:ext>
            </a:extLst>
          </p:cNvPr>
          <p:cNvSpPr/>
          <p:nvPr/>
        </p:nvSpPr>
        <p:spPr>
          <a:xfrm>
            <a:off x="1757647" y="5707281"/>
            <a:ext cx="855784" cy="832339"/>
          </a:xfrm>
          <a:prstGeom prst="ellipse">
            <a:avLst/>
          </a:prstGeom>
          <a:solidFill>
            <a:srgbClr val="8064A2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33BEE46-DE53-4F80-B9F5-81E5BD1FD8C7}"/>
              </a:ext>
            </a:extLst>
          </p:cNvPr>
          <p:cNvSpPr/>
          <p:nvPr/>
        </p:nvSpPr>
        <p:spPr>
          <a:xfrm>
            <a:off x="1757640" y="5707269"/>
            <a:ext cx="855784" cy="832339"/>
          </a:xfrm>
          <a:prstGeom prst="ellipse">
            <a:avLst/>
          </a:prstGeom>
          <a:solidFill>
            <a:srgbClr val="F79646">
              <a:lumMod val="75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F83A5E53-8747-486A-A20D-0239D3DB653F}"/>
              </a:ext>
            </a:extLst>
          </p:cNvPr>
          <p:cNvSpPr/>
          <p:nvPr/>
        </p:nvSpPr>
        <p:spPr>
          <a:xfrm>
            <a:off x="1745924" y="5718994"/>
            <a:ext cx="855784" cy="832339"/>
          </a:xfrm>
          <a:prstGeom prst="ellipse">
            <a:avLst/>
          </a:prstGeom>
          <a:solidFill>
            <a:srgbClr val="4BACC6">
              <a:lumMod val="60000"/>
              <a:lumOff val="4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defRPr/>
            </a:pPr>
            <a:r>
              <a:rPr lang="en-US" sz="1200" kern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UTM Avo" panose="02040603050506020204" pitchFamily="18" charset="0"/>
              </a:rPr>
              <a:t>ĐIỂM</a:t>
            </a:r>
            <a:endParaRPr lang="en-US" sz="1200" kern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2" name="Scroll: Horizontal 1">
            <a:extLst>
              <a:ext uri="{FF2B5EF4-FFF2-40B4-BE49-F238E27FC236}">
                <a16:creationId xmlns:a16="http://schemas.microsoft.com/office/drawing/2014/main" id="{9239E350-5014-4408-B9E0-6E4DF8B39E21}"/>
              </a:ext>
            </a:extLst>
          </p:cNvPr>
          <p:cNvSpPr/>
          <p:nvPr/>
        </p:nvSpPr>
        <p:spPr>
          <a:xfrm>
            <a:off x="5752768" y="6054161"/>
            <a:ext cx="2021840" cy="579121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BẮT</a:t>
            </a:r>
            <a:r>
              <a:rPr lang="en-US" b="1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b="1" dirty="0" err="1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</a:rPr>
              <a:t>ĐẦU</a:t>
            </a:r>
            <a:endParaRPr lang="en-US" b="1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</a:endParaRPr>
          </a:p>
        </p:txBody>
      </p:sp>
      <p:sp>
        <p:nvSpPr>
          <p:cNvPr id="3" name="Teardrop 2">
            <a:hlinkClick r:id="rId4" action="ppaction://hlinksldjump"/>
            <a:extLst>
              <a:ext uri="{FF2B5EF4-FFF2-40B4-BE49-F238E27FC236}">
                <a16:creationId xmlns:a16="http://schemas.microsoft.com/office/drawing/2014/main" id="{AABFF234-86A9-4454-AF57-345B8F0B9349}"/>
              </a:ext>
            </a:extLst>
          </p:cNvPr>
          <p:cNvSpPr/>
          <p:nvPr/>
        </p:nvSpPr>
        <p:spPr>
          <a:xfrm>
            <a:off x="10698886" y="1886278"/>
            <a:ext cx="1239520" cy="621324"/>
          </a:xfrm>
          <a:prstGeom prst="teardrop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</a:rPr>
              <a:t>Lượt</a:t>
            </a:r>
            <a:r>
              <a:rPr lang="en-US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</a:rPr>
              <a:t> 1</a:t>
            </a:r>
          </a:p>
        </p:txBody>
      </p:sp>
      <p:sp>
        <p:nvSpPr>
          <p:cNvPr id="67" name="Teardrop 66">
            <a:hlinkClick r:id="rId5" action="ppaction://hlinksldjump"/>
            <a:extLst>
              <a:ext uri="{FF2B5EF4-FFF2-40B4-BE49-F238E27FC236}">
                <a16:creationId xmlns:a16="http://schemas.microsoft.com/office/drawing/2014/main" id="{7F489014-C2E2-49E2-A36B-BEB596FA0715}"/>
              </a:ext>
            </a:extLst>
          </p:cNvPr>
          <p:cNvSpPr/>
          <p:nvPr/>
        </p:nvSpPr>
        <p:spPr>
          <a:xfrm>
            <a:off x="10698886" y="2824125"/>
            <a:ext cx="1239520" cy="621324"/>
          </a:xfrm>
          <a:prstGeom prst="teardrop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</a:rPr>
              <a:t>Lượt</a:t>
            </a:r>
            <a:r>
              <a:rPr lang="en-US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</a:rPr>
              <a:t> 2</a:t>
            </a:r>
          </a:p>
        </p:txBody>
      </p:sp>
      <p:sp>
        <p:nvSpPr>
          <p:cNvPr id="68" name="Teardrop 67">
            <a:hlinkClick r:id="rId6" action="ppaction://hlinksldjump"/>
            <a:extLst>
              <a:ext uri="{FF2B5EF4-FFF2-40B4-BE49-F238E27FC236}">
                <a16:creationId xmlns:a16="http://schemas.microsoft.com/office/drawing/2014/main" id="{B15CF982-3150-4F87-9DB1-91987E60213A}"/>
              </a:ext>
            </a:extLst>
          </p:cNvPr>
          <p:cNvSpPr/>
          <p:nvPr/>
        </p:nvSpPr>
        <p:spPr>
          <a:xfrm>
            <a:off x="10679754" y="3678073"/>
            <a:ext cx="1239520" cy="621324"/>
          </a:xfrm>
          <a:prstGeom prst="teardrop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</a:rPr>
              <a:t>Lượt</a:t>
            </a:r>
            <a:r>
              <a:rPr lang="en-US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</a:rPr>
              <a:t> 3</a:t>
            </a:r>
          </a:p>
        </p:txBody>
      </p:sp>
      <p:sp>
        <p:nvSpPr>
          <p:cNvPr id="69" name="Teardrop 68">
            <a:hlinkClick r:id="rId7" action="ppaction://hlinksldjump"/>
            <a:extLst>
              <a:ext uri="{FF2B5EF4-FFF2-40B4-BE49-F238E27FC236}">
                <a16:creationId xmlns:a16="http://schemas.microsoft.com/office/drawing/2014/main" id="{598BD4BD-990E-4AB8-8FE7-99A173B65BD3}"/>
              </a:ext>
            </a:extLst>
          </p:cNvPr>
          <p:cNvSpPr/>
          <p:nvPr/>
        </p:nvSpPr>
        <p:spPr>
          <a:xfrm>
            <a:off x="10698886" y="4549091"/>
            <a:ext cx="1239520" cy="621324"/>
          </a:xfrm>
          <a:prstGeom prst="teardrop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</a:rPr>
              <a:t>Lượt</a:t>
            </a:r>
            <a:r>
              <a:rPr lang="en-US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</a:rPr>
              <a:t> 4</a:t>
            </a:r>
          </a:p>
        </p:txBody>
      </p:sp>
      <p:sp>
        <p:nvSpPr>
          <p:cNvPr id="70" name="Teardrop 69">
            <a:hlinkClick r:id="rId8" action="ppaction://hlinksldjump"/>
            <a:extLst>
              <a:ext uri="{FF2B5EF4-FFF2-40B4-BE49-F238E27FC236}">
                <a16:creationId xmlns:a16="http://schemas.microsoft.com/office/drawing/2014/main" id="{97A6620D-B3A4-40DE-B433-03C383B5E74D}"/>
              </a:ext>
            </a:extLst>
          </p:cNvPr>
          <p:cNvSpPr/>
          <p:nvPr/>
        </p:nvSpPr>
        <p:spPr>
          <a:xfrm>
            <a:off x="10718018" y="5420109"/>
            <a:ext cx="1239520" cy="621324"/>
          </a:xfrm>
          <a:prstGeom prst="teardrop">
            <a:avLst/>
          </a:prstGeom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</a:rPr>
              <a:t>Lượt</a:t>
            </a:r>
            <a:r>
              <a:rPr lang="en-US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UTM Avo" panose="02040603050506020204" pitchFamily="18" charset="0"/>
              </a:rPr>
              <a:t> 5</a:t>
            </a: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A7202DA1-47BE-4EC4-9EB9-2D056C09B193}"/>
              </a:ext>
            </a:extLst>
          </p:cNvPr>
          <p:cNvSpPr/>
          <p:nvPr/>
        </p:nvSpPr>
        <p:spPr>
          <a:xfrm>
            <a:off x="10799180" y="6293479"/>
            <a:ext cx="1122744" cy="5625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UTM Avo" panose="02040603050506020204" pitchFamily="18" charset="0"/>
              </a:rPr>
              <a:t>HƯỚNG</a:t>
            </a:r>
            <a:r>
              <a:rPr lang="en-US" dirty="0">
                <a:latin typeface="UTM Avo" panose="02040603050506020204" pitchFamily="18" charset="0"/>
              </a:rPr>
              <a:t> </a:t>
            </a:r>
            <a:r>
              <a:rPr lang="en-US" dirty="0" err="1">
                <a:latin typeface="UTM Avo" panose="02040603050506020204" pitchFamily="18" charset="0"/>
              </a:rPr>
              <a:t>DẪN</a:t>
            </a:r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72" name="Cloud 71">
            <a:extLst>
              <a:ext uri="{FF2B5EF4-FFF2-40B4-BE49-F238E27FC236}">
                <a16:creationId xmlns:a16="http://schemas.microsoft.com/office/drawing/2014/main" id="{8B24D971-AAC9-4940-BCDE-E65F89A1FA9D}"/>
              </a:ext>
            </a:extLst>
          </p:cNvPr>
          <p:cNvSpPr/>
          <p:nvPr/>
        </p:nvSpPr>
        <p:spPr>
          <a:xfrm>
            <a:off x="5339593" y="448176"/>
            <a:ext cx="5208476" cy="2214525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Bấm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vào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các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ô 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tròn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“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ĐIỂM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” 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tính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điểm</a:t>
            </a:r>
            <a:endParaRPr lang="en-US" dirty="0">
              <a:solidFill>
                <a:prstClr val="black"/>
              </a:solidFill>
              <a:latin typeface="UTM Avo" panose="02040603050506020204" pitchFamily="18" charset="0"/>
              <a:cs typeface="Times New Roman" pitchFamily="18" charset="0"/>
            </a:endParaRPr>
          </a:p>
          <a:p>
            <a:pPr algn="ctr"/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Bấm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vào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Lượt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1 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đi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đến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câu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hỏi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1</a:t>
            </a:r>
          </a:p>
          <a:p>
            <a:pPr algn="ctr"/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Bấm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vào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biểu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tượng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Home 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để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trở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lại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màn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hình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chính</a:t>
            </a:r>
            <a:endParaRPr lang="en-US" dirty="0">
              <a:solidFill>
                <a:prstClr val="black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pic>
        <p:nvPicPr>
          <p:cNvPr id="73" name="Picture 72" descr="b7f78bf619e3dbd9b85f5af43ff93159.png">
            <a:extLst>
              <a:ext uri="{FF2B5EF4-FFF2-40B4-BE49-F238E27FC236}">
                <a16:creationId xmlns:a16="http://schemas.microsoft.com/office/drawing/2014/main" id="{2975CC10-E8FF-4E0C-8401-63E7CA767BBE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96000" y="3595017"/>
            <a:ext cx="2133600" cy="25148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0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7" fill="hold">
                      <p:stCondLst>
                        <p:cond delay="0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4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9" fill="hold">
                      <p:stCondLst>
                        <p:cond delay="0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278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9" fill="hold">
                      <p:stCondLst>
                        <p:cond delay="0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290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1" fill="hold">
                      <p:stCondLst>
                        <p:cond delay="0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30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9" fill="hold">
                      <p:stCondLst>
                        <p:cond delay="0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2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1" fill="hold">
                      <p:stCondLst>
                        <p:cond delay="0"/>
                      </p:stCondLst>
                      <p:childTnLst>
                        <p:par>
                          <p:cTn id="322" fill="hold">
                            <p:stCondLst>
                              <p:cond delay="0"/>
                            </p:stCondLst>
                            <p:childTnLst>
                              <p:par>
                                <p:cTn id="323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7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3048000" y="5562600"/>
                <a:ext cx="1295400" cy="69930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147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5562600"/>
                <a:ext cx="1295400" cy="6993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4800600" y="5562600"/>
                <a:ext cx="1143000" cy="69930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147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5562600"/>
                <a:ext cx="1143000" cy="6993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6400800" y="5562600"/>
                <a:ext cx="1143000" cy="69930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147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5562600"/>
                <a:ext cx="1143000" cy="6993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7924800" y="5562600"/>
                <a:ext cx="1143000" cy="699304"/>
              </a:xfrm>
              <a:prstGeom prst="rect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147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800" y="5562600"/>
                <a:ext cx="1143000" cy="6993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 descr="d430dcb88016bc5e42f7101ebdc877fc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4000" y="-685800"/>
            <a:ext cx="9144000" cy="5638800"/>
          </a:xfrm>
          <a:prstGeom prst="rect">
            <a:avLst/>
          </a:prstGeom>
        </p:spPr>
      </p:pic>
      <p:pic>
        <p:nvPicPr>
          <p:cNvPr id="6" name="Picture 5" descr="f002c92eee74a495b2b40cc86e0dc2e9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648200" y="1143000"/>
            <a:ext cx="2362200" cy="2819400"/>
          </a:xfrm>
          <a:prstGeom prst="rect">
            <a:avLst/>
          </a:prstGeom>
        </p:spPr>
      </p:pic>
      <p:sp>
        <p:nvSpPr>
          <p:cNvPr id="17" name="Plaque 16"/>
          <p:cNvSpPr/>
          <p:nvPr/>
        </p:nvSpPr>
        <p:spPr>
          <a:xfrm>
            <a:off x="8641746" y="228601"/>
            <a:ext cx="2057400" cy="1371600"/>
          </a:xfrm>
          <a:prstGeom prst="plaqu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3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Vàoooooo</a:t>
            </a:r>
            <a:endParaRPr lang="en-US" sz="2300" dirty="0">
              <a:solidFill>
                <a:prstClr val="black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pic>
        <p:nvPicPr>
          <p:cNvPr id="8" name="Picture 7" descr="bong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105400" y="4953001"/>
            <a:ext cx="609600" cy="599871"/>
          </a:xfrm>
          <a:prstGeom prst="rect">
            <a:avLst/>
          </a:prstGeom>
        </p:spPr>
      </p:pic>
      <p:pic>
        <p:nvPicPr>
          <p:cNvPr id="18" name="Picture 17" descr="bong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3456743" y="4962729"/>
            <a:ext cx="609600" cy="599871"/>
          </a:xfrm>
          <a:prstGeom prst="rect">
            <a:avLst/>
          </a:prstGeom>
        </p:spPr>
      </p:pic>
      <p:pic>
        <p:nvPicPr>
          <p:cNvPr id="20" name="Picture 19" descr="bong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229600" y="4952999"/>
            <a:ext cx="609600" cy="599871"/>
          </a:xfrm>
          <a:prstGeom prst="rect">
            <a:avLst/>
          </a:prstGeom>
        </p:spPr>
      </p:pic>
      <p:pic>
        <p:nvPicPr>
          <p:cNvPr id="21" name="Picture 20" descr="bong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705600" y="4953000"/>
            <a:ext cx="609600" cy="599871"/>
          </a:xfrm>
          <a:prstGeom prst="rect">
            <a:avLst/>
          </a:prstGeom>
        </p:spPr>
      </p:pic>
      <p:sp>
        <p:nvSpPr>
          <p:cNvPr id="23" name="Plaque 22"/>
          <p:cNvSpPr/>
          <p:nvPr/>
        </p:nvSpPr>
        <p:spPr>
          <a:xfrm>
            <a:off x="8646481" y="247650"/>
            <a:ext cx="2057400" cy="13716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</a:rPr>
              <a:t>Không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</a:rPr>
              <a:t>vào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</a:rPr>
              <a:t> ^^</a:t>
            </a:r>
          </a:p>
        </p:txBody>
      </p:sp>
      <p:sp>
        <p:nvSpPr>
          <p:cNvPr id="24" name="Plaque 23"/>
          <p:cNvSpPr/>
          <p:nvPr/>
        </p:nvSpPr>
        <p:spPr>
          <a:xfrm>
            <a:off x="8679846" y="266700"/>
            <a:ext cx="2057400" cy="14478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Vào</a:t>
            </a:r>
            <a:endParaRPr lang="en-US" sz="2400" dirty="0">
              <a:solidFill>
                <a:prstClr val="black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26" name="Plaque 25"/>
          <p:cNvSpPr/>
          <p:nvPr/>
        </p:nvSpPr>
        <p:spPr>
          <a:xfrm>
            <a:off x="8679846" y="266700"/>
            <a:ext cx="1981200" cy="12954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</a:rPr>
              <a:t>Không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</a:rPr>
              <a:t>vào</a:t>
            </a:r>
            <a:endParaRPr lang="en-US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peech Bubble: Oval 2">
                <a:extLst>
                  <a:ext uri="{FF2B5EF4-FFF2-40B4-BE49-F238E27FC236}">
                    <a16:creationId xmlns:a16="http://schemas.microsoft.com/office/drawing/2014/main" id="{8AC1FE6E-9585-4A61-86BC-B9AADFD0D937}"/>
                  </a:ext>
                </a:extLst>
              </p:cNvPr>
              <p:cNvSpPr/>
              <p:nvPr/>
            </p:nvSpPr>
            <p:spPr>
              <a:xfrm>
                <a:off x="162560" y="1124684"/>
                <a:ext cx="3799840" cy="1107440"/>
              </a:xfrm>
              <a:prstGeom prst="wedgeEllipseCallout">
                <a:avLst>
                  <a:gd name="adj1" fmla="val 42912"/>
                  <a:gd name="adj2" fmla="val 179014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UTM Avo" panose="02040603050506020204" pitchFamily="18" charset="0"/>
                  </a:rPr>
                  <a:t>1. </a:t>
                </a:r>
                <a:r>
                  <a:rPr lang="en-US" sz="2400" b="1" dirty="0" err="1">
                    <a:latin typeface="UTM Avo" panose="02040603050506020204" pitchFamily="18" charset="0"/>
                  </a:rPr>
                  <a:t>Tính</a:t>
                </a:r>
                <a:r>
                  <a:rPr lang="en-US" sz="2400" b="1" dirty="0"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𝟏𝟗</m:t>
                        </m:r>
                      </m:den>
                    </m:f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b="1" dirty="0" err="1">
                    <a:latin typeface="UTM Avo" panose="02040603050506020204" pitchFamily="18" charset="0"/>
                  </a:rPr>
                  <a:t>của</a:t>
                </a:r>
                <a:r>
                  <a:rPr lang="en-US" sz="2400" b="1" dirty="0">
                    <a:latin typeface="UTM Avo" panose="0204060305050602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𝟒𝟗</m:t>
                    </m:r>
                  </m:oMath>
                </a14:m>
                <a:endParaRPr lang="en-US" sz="2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" name="Speech Bubble: Oval 2">
                <a:extLst>
                  <a:ext uri="{FF2B5EF4-FFF2-40B4-BE49-F238E27FC236}">
                    <a16:creationId xmlns:a16="http://schemas.microsoft.com/office/drawing/2014/main" id="{8AC1FE6E-9585-4A61-86BC-B9AADFD0D9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60" y="1124684"/>
                <a:ext cx="3799840" cy="1107440"/>
              </a:xfrm>
              <a:prstGeom prst="wedgeEllipseCallout">
                <a:avLst>
                  <a:gd name="adj1" fmla="val 42912"/>
                  <a:gd name="adj2" fmla="val 179014"/>
                </a:avLst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ction Button: Go Home 1">
            <a:hlinkClick r:id="rId14" action="ppaction://hlinksldjump" highlightClick="1"/>
            <a:extLst>
              <a:ext uri="{FF2B5EF4-FFF2-40B4-BE49-F238E27FC236}">
                <a16:creationId xmlns:a16="http://schemas.microsoft.com/office/drawing/2014/main" id="{F829D8C6-A9F5-4EDA-8260-DE938D7571EA}"/>
              </a:ext>
            </a:extLst>
          </p:cNvPr>
          <p:cNvSpPr/>
          <p:nvPr/>
        </p:nvSpPr>
        <p:spPr>
          <a:xfrm>
            <a:off x="11296891" y="6261904"/>
            <a:ext cx="520861" cy="4348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0875 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54167E-6 -1.11111E-6 C 0.0099 -0.00278 0.0198 -0.00509 0.02813 -0.00717 C 0.03659 -0.00949 0.04037 -0.01088 0.05118 -0.01389 C 0.06198 -0.01597 0.06563 -0.00579 0.0931 -0.02315 C 0.12045 -0.03935 0.17123 -0.08565 0.21563 -0.11435 C 0.2599 -0.14282 0.32787 -0.16088 0.35912 -0.19467 C 0.38998 -0.22847 0.39688 -0.27639 0.40196 -0.31736 C 0.40717 -0.35833 0.39805 -0.4044 0.39037 -0.44028 C 0.38282 -0.47616 0.37149 -0.49606 0.35638 -0.53264 C 0.34128 -0.56944 0.30925 -0.63866 0.29935 -0.65926 " pathEditMode="relative" rAng="20760000" ptsTypes="AAAAAAAAAA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34" y="-333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10416 0.0055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0" y="3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55112E-17 -2.22222E-6 C -0.02904 -0.01389 -0.05794 -0.02778 -0.08177 -0.04838 C -0.1056 -0.06898 -0.13125 -0.09051 -0.14232 -0.12315 C -0.15352 -0.15578 -0.15625 -0.20092 -0.14844 -0.24444 C -0.14062 -0.28796 -0.1181 -0.33588 -0.09544 -0.38379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56" y="-191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4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11022E-16 -2.22222E-6 C -0.03737 -0.01481 -0.07448 -0.02963 -0.09687 -0.04838 C -0.11927 -0.06713 -0.12695 -0.08032 -0.13477 -0.11296 C -0.14258 -0.1456 -0.14687 -0.20023 -0.14388 -0.24444 C -0.14102 -0.28866 -0.12878 -0.33333 -0.11667 -0.37778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53" y="-188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1875 0.0055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3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11022E-16 -2.22222E-6 C 0.00365 0.00625 0.00729 0.01273 -0.00924 -0.00602 C -0.02565 -0.02477 -0.07435 -0.07153 -0.09857 -0.11296 C -0.12292 -0.1544 -0.15612 -0.21528 -0.15456 -0.2544 C -0.15299 -0.29352 -0.10273 -0.3294 -0.08945 -0.34745 C -0.07604 -0.36551 -0.07513 -0.36458 -0.07435 -0.36342 " pathEditMode="relative" rAng="0" ptsTypes="AAAAAA">
                                      <p:cBhvr>
                                        <p:cTn id="7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91" y="-178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430dcb88016bc5e42f7101ebdc877f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-762000"/>
            <a:ext cx="9144000" cy="5638800"/>
          </a:xfrm>
          <a:prstGeom prst="rect">
            <a:avLst/>
          </a:prstGeom>
        </p:spPr>
      </p:pic>
      <p:pic>
        <p:nvPicPr>
          <p:cNvPr id="6" name="Picture 5" descr="f002c92eee74a495b2b40cc86e0dc2e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00600" y="1219200"/>
            <a:ext cx="2362200" cy="2819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2819400" y="5552872"/>
                <a:ext cx="1219200" cy="6096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−50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5552872"/>
                <a:ext cx="1219200" cy="6096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4581432" y="5552872"/>
                <a:ext cx="1219200" cy="6096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1432" y="5552872"/>
                <a:ext cx="1219200" cy="6096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6343465" y="5552872"/>
                <a:ext cx="1209583" cy="6096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27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US" sz="2000" b="0" dirty="0">
                  <a:solidFill>
                    <a:prstClr val="black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3465" y="5552872"/>
                <a:ext cx="1209583" cy="6096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8200378" y="5552872"/>
                <a:ext cx="1257299" cy="6096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−27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50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0378" y="5552872"/>
                <a:ext cx="1257299" cy="6096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bong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124200" y="4886529"/>
            <a:ext cx="609600" cy="599871"/>
          </a:xfrm>
          <a:prstGeom prst="rect">
            <a:avLst/>
          </a:prstGeom>
        </p:spPr>
      </p:pic>
      <p:pic>
        <p:nvPicPr>
          <p:cNvPr id="12" name="Picture 11" descr="bong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876800" y="4886528"/>
            <a:ext cx="609600" cy="599871"/>
          </a:xfrm>
          <a:prstGeom prst="rect">
            <a:avLst/>
          </a:prstGeom>
        </p:spPr>
      </p:pic>
      <p:pic>
        <p:nvPicPr>
          <p:cNvPr id="13" name="Picture 12" descr="bong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53200" y="4876801"/>
            <a:ext cx="609600" cy="599871"/>
          </a:xfrm>
          <a:prstGeom prst="rect">
            <a:avLst/>
          </a:prstGeom>
        </p:spPr>
      </p:pic>
      <p:pic>
        <p:nvPicPr>
          <p:cNvPr id="14" name="Picture 13" descr="bong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458200" y="4886528"/>
            <a:ext cx="609600" cy="599871"/>
          </a:xfrm>
          <a:prstGeom prst="rect">
            <a:avLst/>
          </a:prstGeom>
        </p:spPr>
      </p:pic>
      <p:sp>
        <p:nvSpPr>
          <p:cNvPr id="15" name="Plaque 14"/>
          <p:cNvSpPr/>
          <p:nvPr/>
        </p:nvSpPr>
        <p:spPr>
          <a:xfrm>
            <a:off x="8763000" y="0"/>
            <a:ext cx="1905000" cy="1447800"/>
          </a:xfrm>
          <a:prstGeom prst="plaqu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</a:rPr>
              <a:t>Không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</a:rPr>
              <a:t>Vào</a:t>
            </a:r>
            <a:endParaRPr lang="en-US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18" name="Plaque 17"/>
          <p:cNvSpPr/>
          <p:nvPr/>
        </p:nvSpPr>
        <p:spPr>
          <a:xfrm>
            <a:off x="8763000" y="0"/>
            <a:ext cx="1905000" cy="1447800"/>
          </a:xfrm>
          <a:prstGeom prst="plaqu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</a:rPr>
              <a:t>Không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</a:rPr>
              <a:t>vào</a:t>
            </a:r>
            <a:endParaRPr lang="en-US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Plaque 18"/>
          <p:cNvSpPr/>
          <p:nvPr/>
        </p:nvSpPr>
        <p:spPr>
          <a:xfrm>
            <a:off x="8763000" y="0"/>
            <a:ext cx="1905000" cy="1447800"/>
          </a:xfrm>
          <a:prstGeom prst="plaqu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</a:rPr>
              <a:t>Không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</a:rPr>
              <a:t>vào</a:t>
            </a:r>
            <a:endParaRPr lang="en-US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Plaque 19"/>
          <p:cNvSpPr/>
          <p:nvPr/>
        </p:nvSpPr>
        <p:spPr>
          <a:xfrm>
            <a:off x="8763000" y="9728"/>
            <a:ext cx="2362200" cy="1447800"/>
          </a:xfrm>
          <a:prstGeom prst="plaqu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Vàoooooo</a:t>
            </a:r>
            <a:endParaRPr lang="en-US" sz="2400" dirty="0">
              <a:solidFill>
                <a:prstClr val="black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22" name="Action Button: Go Home 21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C15D25A8-54A6-4AC0-8A73-B62AD0510D59}"/>
              </a:ext>
            </a:extLst>
          </p:cNvPr>
          <p:cNvSpPr/>
          <p:nvPr/>
        </p:nvSpPr>
        <p:spPr>
          <a:xfrm>
            <a:off x="11296891" y="6261904"/>
            <a:ext cx="520861" cy="4348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Speech Bubble: Oval 22">
                <a:extLst>
                  <a:ext uri="{FF2B5EF4-FFF2-40B4-BE49-F238E27FC236}">
                    <a16:creationId xmlns:a16="http://schemas.microsoft.com/office/drawing/2014/main" id="{130C01D8-512F-4571-9C7B-6FB9EAD6F517}"/>
                  </a:ext>
                </a:extLst>
              </p:cNvPr>
              <p:cNvSpPr/>
              <p:nvPr/>
            </p:nvSpPr>
            <p:spPr>
              <a:xfrm>
                <a:off x="162560" y="1124684"/>
                <a:ext cx="3799840" cy="1107440"/>
              </a:xfrm>
              <a:prstGeom prst="wedgeEllipseCallout">
                <a:avLst>
                  <a:gd name="adj1" fmla="val 42912"/>
                  <a:gd name="adj2" fmla="val 179014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latin typeface="UTM Avo" panose="02040603050506020204" pitchFamily="18" charset="0"/>
                  </a:rPr>
                  <a:t>2. </a:t>
                </a:r>
                <a:r>
                  <a:rPr lang="en-US" sz="2000" b="1" dirty="0" err="1">
                    <a:latin typeface="UTM Avo" panose="02040603050506020204" pitchFamily="18" charset="0"/>
                  </a:rPr>
                  <a:t>Tính</a:t>
                </a:r>
                <a:r>
                  <a:rPr lang="en-US" sz="2000" b="1" dirty="0"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b="1" dirty="0" err="1">
                    <a:latin typeface="UTM Avo" panose="02040603050506020204" pitchFamily="18" charset="0"/>
                  </a:rPr>
                  <a:t>của</a:t>
                </a:r>
                <a:r>
                  <a:rPr lang="en-US" sz="2000" b="1" dirty="0">
                    <a:latin typeface="UTM Avo" panose="02040603050506020204" pitchFamily="18" charset="0"/>
                  </a:rPr>
                  <a:t> </a:t>
                </a:r>
                <a:r>
                  <a:rPr lang="en-US" sz="2800" b="1" dirty="0"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𝟐𝟓</m:t>
                        </m:r>
                      </m:den>
                    </m:f>
                  </m:oMath>
                </a14:m>
                <a:endParaRPr lang="en-US" sz="20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3" name="Speech Bubble: Oval 22">
                <a:extLst>
                  <a:ext uri="{FF2B5EF4-FFF2-40B4-BE49-F238E27FC236}">
                    <a16:creationId xmlns:a16="http://schemas.microsoft.com/office/drawing/2014/main" id="{130C01D8-512F-4571-9C7B-6FB9EAD6F5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60" y="1124684"/>
                <a:ext cx="3799840" cy="1107440"/>
              </a:xfrm>
              <a:prstGeom prst="wedgeEllipseCallout">
                <a:avLst>
                  <a:gd name="adj1" fmla="val 42912"/>
                  <a:gd name="adj2" fmla="val 179014"/>
                </a:avLst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1875 0.00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-1.11111E-6 C 0.02161 -0.00231 0.04336 -0.00417 0.07357 -0.0118 C 0.10365 -0.01921 0.15586 -0.03009 0.18047 -0.04491 C 0.20547 -0.05972 0.21719 -0.08264 0.2224 -0.10092 C 0.22773 -0.11921 0.22305 -0.13704 0.21211 -0.15463 C 0.20104 -0.17222 0.17148 -0.19051 0.15521 -0.20717 C 0.13919 -0.22384 0.12266 -0.24722 0.11536 -0.25486 " pathEditMode="relative" rAng="0" ptsTypes="AAAAA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24" y="-127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98 0.025 L -0.13568 0.0048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61" y="13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1.11022E-16 C -0.0276 -0.03681 -0.05508 -0.07338 -0.06354 -0.10926 C -0.07201 -0.14514 -0.06758 -0.18519 -0.05143 -0.2162 C -0.03529 -0.24722 0.00534 -0.27292 0.03333 -0.29514 C 0.06133 -0.31736 0.08893 -0.33356 0.11667 -0.34954 " pathEditMode="relative" rAng="0" ptsTypes="AAA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74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.02813 -0.02384 C 0.02917 -0.05093 0.03021 -0.07755 0.03776 -0.11759 C 0.04518 -0.15741 0.06628 -0.21921 0.07305 -0.26319 C 0.07969 -0.30741 0.07721 -0.3625 0.07813 -0.38264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0" y="-1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2375 0.0055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3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11022E-16 1.11022E-16 C -0.0401 -0.01389 -0.08021 -0.02755 -0.12148 -0.04028 C -0.16315 -0.05278 -0.21172 -0.06505 -0.24935 -0.07616 C -0.28711 -0.08727 -0.32344 -0.09745 -0.34792 -0.10741 C -0.3724 -0.11759 -0.38398 -0.12106 -0.39661 -0.13727 C -0.40911 -0.15324 -0.41927 -0.17014 -0.42344 -0.2044 C -0.42747 -0.23866 -0.42279 -0.29375 -0.42083 -0.34352 C -0.41901 -0.39329 -0.42318 -0.45532 -0.41198 -0.50347 C -0.40065 -0.55139 -0.37695 -0.59167 -0.35299 -0.63194 " pathEditMode="relative" rAng="0" ptsTypes="AAAAAAAAA">
                                      <p:cBhvr>
                                        <p:cTn id="7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63" y="-3159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430dcb88016bc5e42f7101ebdc877f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-762000"/>
            <a:ext cx="9144000" cy="5638800"/>
          </a:xfrm>
          <a:prstGeom prst="rect">
            <a:avLst/>
          </a:prstGeom>
        </p:spPr>
      </p:pic>
      <p:pic>
        <p:nvPicPr>
          <p:cNvPr id="6" name="Picture 5" descr="f002c92eee74a495b2b40cc86e0dc2e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00600" y="1219200"/>
            <a:ext cx="2362200" cy="2819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2667000" y="5486399"/>
                <a:ext cx="1219200" cy="77550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80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5486399"/>
                <a:ext cx="1219200" cy="7755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8039099" y="5486399"/>
                <a:ext cx="1219201" cy="77550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0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9099" y="5486399"/>
                <a:ext cx="1219201" cy="7755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6286499" y="5486399"/>
                <a:ext cx="1219201" cy="77550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499" y="5486399"/>
                <a:ext cx="1219201" cy="77550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4571998" y="5486400"/>
                <a:ext cx="1219201" cy="775504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8" y="5486400"/>
                <a:ext cx="1219201" cy="77550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bong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971800" y="4870882"/>
            <a:ext cx="609600" cy="599871"/>
          </a:xfrm>
          <a:prstGeom prst="rect">
            <a:avLst/>
          </a:prstGeom>
        </p:spPr>
      </p:pic>
      <p:pic>
        <p:nvPicPr>
          <p:cNvPr id="13" name="Picture 12" descr="bong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838700" y="4860948"/>
            <a:ext cx="609600" cy="599871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8915400" y="0"/>
            <a:ext cx="1752600" cy="12954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</a:rPr>
              <a:t>Không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</a:rPr>
              <a:t>vào</a:t>
            </a:r>
            <a:endParaRPr lang="en-US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Plaque 16"/>
          <p:cNvSpPr/>
          <p:nvPr/>
        </p:nvSpPr>
        <p:spPr>
          <a:xfrm>
            <a:off x="8915400" y="0"/>
            <a:ext cx="1752600" cy="12954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Vàoooooo</a:t>
            </a:r>
            <a:endParaRPr lang="en-US" sz="2000" dirty="0">
              <a:solidFill>
                <a:prstClr val="black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pic>
        <p:nvPicPr>
          <p:cNvPr id="21" name="Picture 20" descr="bong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94259" y="4846152"/>
            <a:ext cx="609600" cy="599871"/>
          </a:xfrm>
          <a:prstGeom prst="rect">
            <a:avLst/>
          </a:prstGeom>
        </p:spPr>
      </p:pic>
      <p:sp>
        <p:nvSpPr>
          <p:cNvPr id="22" name="Plaque 21"/>
          <p:cNvSpPr/>
          <p:nvPr/>
        </p:nvSpPr>
        <p:spPr>
          <a:xfrm>
            <a:off x="8991600" y="0"/>
            <a:ext cx="1676400" cy="12954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</a:rPr>
              <a:t>Không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</a:rPr>
              <a:t>vào</a:t>
            </a:r>
            <a:endParaRPr lang="en-US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pic>
        <p:nvPicPr>
          <p:cNvPr id="23" name="Picture 22" descr="bong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343900" y="4870880"/>
            <a:ext cx="609600" cy="599871"/>
          </a:xfrm>
          <a:prstGeom prst="rect">
            <a:avLst/>
          </a:prstGeom>
        </p:spPr>
      </p:pic>
      <p:sp>
        <p:nvSpPr>
          <p:cNvPr id="24" name="Plaque 23"/>
          <p:cNvSpPr/>
          <p:nvPr/>
        </p:nvSpPr>
        <p:spPr>
          <a:xfrm>
            <a:off x="8915400" y="0"/>
            <a:ext cx="1752600" cy="12192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</a:rPr>
              <a:t>Không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</a:rPr>
              <a:t>vào</a:t>
            </a:r>
            <a:endParaRPr lang="en-US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Action Button: Go Home 18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7C7A2B28-6278-4A9D-99F7-AE18F55FA636}"/>
              </a:ext>
            </a:extLst>
          </p:cNvPr>
          <p:cNvSpPr/>
          <p:nvPr/>
        </p:nvSpPr>
        <p:spPr>
          <a:xfrm>
            <a:off x="11296891" y="6261904"/>
            <a:ext cx="520861" cy="4348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Speech Bubble: Oval 19">
                <a:extLst>
                  <a:ext uri="{FF2B5EF4-FFF2-40B4-BE49-F238E27FC236}">
                    <a16:creationId xmlns:a16="http://schemas.microsoft.com/office/drawing/2014/main" id="{2D1E635E-91FB-4BB6-8169-2A3980580C70}"/>
                  </a:ext>
                </a:extLst>
              </p:cNvPr>
              <p:cNvSpPr/>
              <p:nvPr/>
            </p:nvSpPr>
            <p:spPr>
              <a:xfrm>
                <a:off x="162560" y="659757"/>
                <a:ext cx="3799840" cy="1572367"/>
              </a:xfrm>
              <a:prstGeom prst="wedgeEllipseCallout">
                <a:avLst>
                  <a:gd name="adj1" fmla="val 42912"/>
                  <a:gd name="adj2" fmla="val 179014"/>
                </a:avLst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latin typeface="UTM Avo" panose="02040603050506020204" pitchFamily="18" charset="0"/>
                  </a:rPr>
                  <a:t>3. </a:t>
                </a:r>
                <a:r>
                  <a:rPr lang="en-US" sz="2400" b="1" dirty="0" err="1">
                    <a:latin typeface="UTM Avo" panose="02040603050506020204" pitchFamily="18" charset="0"/>
                  </a:rPr>
                  <a:t>Tính</a:t>
                </a:r>
                <a:r>
                  <a:rPr lang="en-US" sz="2400" b="1" dirty="0"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𝟒𝟎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% </m:t>
                    </m:r>
                  </m:oMath>
                </a14:m>
                <a:r>
                  <a:rPr lang="en-US" sz="2400" b="1" dirty="0" err="1">
                    <a:latin typeface="UTM Avo" panose="02040603050506020204" pitchFamily="18" charset="0"/>
                  </a:rPr>
                  <a:t>của</a:t>
                </a:r>
                <a:r>
                  <a:rPr lang="en-US" sz="2400" b="1" dirty="0">
                    <a:latin typeface="UTM Avo" panose="02040603050506020204" pitchFamily="18" charset="0"/>
                  </a:rPr>
                  <a:t> </a:t>
                </a:r>
                <a:r>
                  <a:rPr lang="en-US" sz="3200" b="1" dirty="0"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𝟐𝟎</m:t>
                        </m:r>
                      </m:num>
                      <m:den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en-US" sz="2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0" name="Speech Bubble: Oval 19">
                <a:extLst>
                  <a:ext uri="{FF2B5EF4-FFF2-40B4-BE49-F238E27FC236}">
                    <a16:creationId xmlns:a16="http://schemas.microsoft.com/office/drawing/2014/main" id="{2D1E635E-91FB-4BB6-8169-2A3980580C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560" y="659757"/>
                <a:ext cx="3799840" cy="1572367"/>
              </a:xfrm>
              <a:prstGeom prst="wedgeEllipseCallout">
                <a:avLst>
                  <a:gd name="adj1" fmla="val 42912"/>
                  <a:gd name="adj2" fmla="val 179014"/>
                </a:avLst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4.81481E-6 C 0.0401 -0.05903 0.08034 -0.11783 0.13034 -0.14144 C 0.18034 -0.16505 0.26979 -0.10903 0.3 -0.14144 C 0.33021 -0.17385 0.32122 -0.25463 0.31211 -0.33542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9" y="-167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0875 0.0055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0" y="30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3.7037E-6 C -0.01784 -0.03889 -0.0358 -0.07755 -0.05455 -0.10718 C -0.0733 -0.13681 -0.09778 -0.15301 -0.11211 -0.17778 C -0.12657 -0.20255 -0.14102 -0.22454 -0.14102 -0.25649 C -0.14102 -0.28843 -0.12553 -0.33334 -0.11211 -0.36968 C -0.09882 -0.40602 -0.07617 -0.44283 -0.06054 -0.47477 C -0.04492 -0.50672 -0.02721 -0.54445 -0.01823 -0.56158 C -0.00925 -0.57871 -0.00769 -0.57824 -0.00611 -0.57778 " pathEditMode="relative" rAng="0" ptsTypes="AAAAAAAA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57" y="-289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22083 -0.00555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-30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25 -0.00069 C 0.02356 0.00209 0.07226 0.0051 0.11028 -0.01643 C 0.1483 -0.03773 0.19205 -0.08194 0.20325 -0.12824 C 0.21458 -0.1743 0.19726 -0.24699 0.17773 -0.29398 C 0.15846 -0.34097 0.12239 -0.37592 0.08658 -0.41041 " pathEditMode="relative" rAng="0" ptsTypes="AAAAA"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89" y="-20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3.33333E-6 L -0.20417 -0.0055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-300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4.81481E-6 C 0.00873 0.00555 0.01732 0.01134 -0.0121 4.81481E-6 C -0.04166 -0.01135 -0.13386 -0.05695 -0.17722 -0.06875 C -0.22071 -0.08056 -0.24441 -0.06551 -0.27279 -0.07061 C -0.30105 -0.0757 -0.32253 -0.08588 -0.34701 -0.09908 C -0.37149 -0.11227 -0.40014 -0.13241 -0.4198 -0.14954 C -0.43946 -0.16667 -0.45222 -0.17778 -0.46511 -0.20209 C -0.478 -0.22639 -0.50209 -0.2676 -0.49701 -0.29491 C -0.49206 -0.32223 -0.46355 -0.34399 -0.4349 -0.36575 " pathEditMode="relative" rAng="0" ptsTypes="AAAAAAAAA">
                                      <p:cBhvr>
                                        <p:cTn id="7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79" y="-179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22" grpId="0" animBg="1"/>
      <p:bldP spid="22" grpId="1" animBg="1"/>
      <p:bldP spid="24" grpId="0" animBg="1"/>
      <p:bldP spid="2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430dcb88016bc5e42f7101ebdc877f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-762000"/>
            <a:ext cx="9144000" cy="5638800"/>
          </a:xfrm>
          <a:prstGeom prst="rect">
            <a:avLst/>
          </a:prstGeom>
        </p:spPr>
      </p:pic>
      <p:pic>
        <p:nvPicPr>
          <p:cNvPr id="6" name="Picture 5" descr="f002c92eee74a495b2b40cc86e0dc2e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00600" y="1219200"/>
            <a:ext cx="2362200" cy="2819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2667000" y="5486400"/>
                <a:ext cx="1219200" cy="6096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5486400"/>
                <a:ext cx="1219200" cy="6096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8001000" y="5486400"/>
                <a:ext cx="1295400" cy="6096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97</m:t>
                          </m:r>
                        </m:den>
                      </m:f>
                    </m:oMath>
                  </m:oMathPara>
                </a14:m>
                <a:endParaRPr lang="en-US" sz="2000" b="0" dirty="0">
                  <a:solidFill>
                    <a:prstClr val="black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0" y="5486400"/>
                <a:ext cx="1295400" cy="6096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6310544" y="5486400"/>
                <a:ext cx="1295400" cy="6096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97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544" y="5486400"/>
                <a:ext cx="1295400" cy="6096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4495800" y="5486400"/>
                <a:ext cx="1295400" cy="609600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2000" b="0" i="1" dirty="0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97</m:t>
                          </m:r>
                        </m:den>
                      </m:f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5800" y="5486400"/>
                <a:ext cx="1295400" cy="6096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bong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971800" y="4799861"/>
            <a:ext cx="609600" cy="599871"/>
          </a:xfrm>
          <a:prstGeom prst="rect">
            <a:avLst/>
          </a:prstGeom>
        </p:spPr>
      </p:pic>
      <p:pic>
        <p:nvPicPr>
          <p:cNvPr id="13" name="Picture 12" descr="bong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800600" y="4841290"/>
            <a:ext cx="609600" cy="599871"/>
          </a:xfrm>
          <a:prstGeom prst="rect">
            <a:avLst/>
          </a:prstGeom>
        </p:spPr>
      </p:pic>
      <p:sp>
        <p:nvSpPr>
          <p:cNvPr id="17" name="Plaque 16"/>
          <p:cNvSpPr/>
          <p:nvPr/>
        </p:nvSpPr>
        <p:spPr>
          <a:xfrm>
            <a:off x="8915400" y="0"/>
            <a:ext cx="1752600" cy="12954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Vàoooooo</a:t>
            </a:r>
            <a:endParaRPr lang="en-US" sz="2000" dirty="0">
              <a:solidFill>
                <a:prstClr val="black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pic>
        <p:nvPicPr>
          <p:cNvPr id="21" name="Picture 20" descr="bong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87973" y="4859045"/>
            <a:ext cx="609600" cy="599871"/>
          </a:xfrm>
          <a:prstGeom prst="rect">
            <a:avLst/>
          </a:prstGeom>
        </p:spPr>
      </p:pic>
      <p:pic>
        <p:nvPicPr>
          <p:cNvPr id="23" name="Picture 22" descr="bong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343900" y="4805779"/>
            <a:ext cx="609600" cy="599871"/>
          </a:xfrm>
          <a:prstGeom prst="rect">
            <a:avLst/>
          </a:prstGeom>
        </p:spPr>
      </p:pic>
      <p:sp>
        <p:nvSpPr>
          <p:cNvPr id="18" name="Plaque 17"/>
          <p:cNvSpPr/>
          <p:nvPr/>
        </p:nvSpPr>
        <p:spPr>
          <a:xfrm>
            <a:off x="8915400" y="0"/>
            <a:ext cx="1752600" cy="12954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</a:rPr>
              <a:t>Không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</a:rPr>
              <a:t>vào</a:t>
            </a:r>
            <a:endParaRPr lang="en-US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Plaque 18"/>
          <p:cNvSpPr/>
          <p:nvPr/>
        </p:nvSpPr>
        <p:spPr>
          <a:xfrm>
            <a:off x="8991600" y="0"/>
            <a:ext cx="1676400" cy="12954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</a:rPr>
              <a:t>Không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</a:rPr>
              <a:t>vào</a:t>
            </a:r>
            <a:endParaRPr lang="en-US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Plaque 19"/>
          <p:cNvSpPr/>
          <p:nvPr/>
        </p:nvSpPr>
        <p:spPr>
          <a:xfrm>
            <a:off x="8915400" y="0"/>
            <a:ext cx="1752600" cy="12192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</a:rPr>
              <a:t>Không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</a:rPr>
              <a:t>vào</a:t>
            </a:r>
            <a:endParaRPr lang="en-US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Action Button: Go Home 23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963312A6-9F65-4FE0-9D23-7D365F0D7765}"/>
              </a:ext>
            </a:extLst>
          </p:cNvPr>
          <p:cNvSpPr/>
          <p:nvPr/>
        </p:nvSpPr>
        <p:spPr>
          <a:xfrm>
            <a:off x="11296891" y="6261904"/>
            <a:ext cx="520861" cy="4348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loud 25">
                <a:extLst>
                  <a:ext uri="{FF2B5EF4-FFF2-40B4-BE49-F238E27FC236}">
                    <a16:creationId xmlns:a16="http://schemas.microsoft.com/office/drawing/2014/main" id="{679F1CDC-322B-40D8-8699-FE10E3F32D6E}"/>
                  </a:ext>
                </a:extLst>
              </p:cNvPr>
              <p:cNvSpPr/>
              <p:nvPr/>
            </p:nvSpPr>
            <p:spPr>
              <a:xfrm>
                <a:off x="-141176" y="647700"/>
                <a:ext cx="4027376" cy="2214525"/>
              </a:xfrm>
              <a:prstGeom prst="cloud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Times New Roman" pitchFamily="18" charset="0"/>
                  </a:rPr>
                  <a:t>4.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Times New Roman" pitchFamily="18" charset="0"/>
                  </a:rPr>
                  <a:t>Tính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Times New Roman" pitchFamily="18" charset="0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  <a:latin typeface="UTM Avo" panose="02040603050506020204" pitchFamily="18" charset="0"/>
                    <a:cs typeface="Times New Roman" pitchFamily="18" charset="0"/>
                  </a:rPr>
                  <a:t>của</a:t>
                </a:r>
                <a:r>
                  <a:rPr lang="en-US" sz="2400" dirty="0">
                    <a:solidFill>
                      <a:prstClr val="black"/>
                    </a:solidFill>
                    <a:latin typeface="UTM Avo" panose="02040603050506020204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−12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97</m:t>
                        </m:r>
                      </m:den>
                    </m:f>
                  </m:oMath>
                </a14:m>
                <a:endParaRPr lang="en-US" sz="2800" dirty="0">
                  <a:solidFill>
                    <a:prstClr val="black"/>
                  </a:solidFill>
                  <a:latin typeface="UTM Avo" panose="02040603050506020204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Cloud 25">
                <a:extLst>
                  <a:ext uri="{FF2B5EF4-FFF2-40B4-BE49-F238E27FC236}">
                    <a16:creationId xmlns:a16="http://schemas.microsoft.com/office/drawing/2014/main" id="{679F1CDC-322B-40D8-8699-FE10E3F32D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1176" y="647700"/>
                <a:ext cx="4027376" cy="2214525"/>
              </a:xfrm>
              <a:prstGeom prst="cloud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20417 0.0055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3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58333E-6 -4.81481E-6 C 0.04336 -0.01342 0.08698 -0.02685 0.11198 -0.05856 C 0.13698 -0.09027 0.1517 -0.13958 0.15 -0.19004 C 0.14831 -0.2405 0.11654 -0.3125 0.10144 -0.36157 C 0.08633 -0.41064 0.06628 -0.46435 0.05899 -0.48495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2425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47" presetClass="exit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22083 0.0055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0" y="30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1.48148E-6 C 0.00378 0.00833 0.00768 0.0169 -0.01198 1.48148E-6 C -0.03164 -0.0169 -0.08737 -0.06482 -0.1181 -0.10116 C -0.14883 -0.1375 -0.19062 -0.18658 -0.19687 -0.21829 C -0.20312 -0.25 -0.17708 -0.26435 -0.15586 -0.29097 C -0.13477 -0.31759 -0.08424 -0.36273 -0.06966 -0.37778 " pathEditMode="relative" rAng="0" ptsTypes="AAAAAA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-1842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07083 -0.0055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" y="-300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1.48148E-6 C 0.1569 -0.15417 0.31406 -0.3081 0.37747 -0.36968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67" y="-184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2375 0.0055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30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-4.44444E-6 C -0.02382 -0.01898 -0.04739 -0.03796 -0.07122 -0.05648 C -0.09492 -0.075 -0.1254 -0.08495 -0.14258 -0.11111 C -0.15977 -0.13726 -0.17722 -0.17129 -0.17435 -0.21412 C -0.17136 -0.25694 -0.14792 -0.31226 -0.12435 -0.36759 " pathEditMode="relative" rAng="0" ptsTypes="AAAAA">
                                      <p:cBhvr>
                                        <p:cTn id="8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37" y="-1838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430dcb88016bc5e42f7101ebdc877fc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0" y="-762000"/>
            <a:ext cx="9144000" cy="5638800"/>
          </a:xfrm>
          <a:prstGeom prst="rect">
            <a:avLst/>
          </a:prstGeom>
        </p:spPr>
      </p:pic>
      <p:pic>
        <p:nvPicPr>
          <p:cNvPr id="6" name="Picture 5" descr="f002c92eee74a495b2b40cc86e0dc2e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00600" y="1219200"/>
            <a:ext cx="2362200" cy="2819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2667000" y="5486400"/>
                <a:ext cx="1219200" cy="609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1 700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5486400"/>
                <a:ext cx="1219200" cy="6096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8105312" y="5486400"/>
                <a:ext cx="1191087" cy="609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234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5312" y="5486400"/>
                <a:ext cx="1191087" cy="6096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6248400" y="5486400"/>
                <a:ext cx="1295400" cy="609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955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8400" y="5486400"/>
                <a:ext cx="1295400" cy="6096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4447712" y="5486400"/>
                <a:ext cx="1295400" cy="609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595</m:t>
                      </m:r>
                    </m:oMath>
                  </m:oMathPara>
                </a14:m>
                <a:endParaRPr lang="en-US" sz="2000" dirty="0">
                  <a:solidFill>
                    <a:prstClr val="black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712" y="5486400"/>
                <a:ext cx="1295400" cy="6096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bong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971800" y="4814657"/>
            <a:ext cx="609600" cy="599871"/>
          </a:xfrm>
          <a:prstGeom prst="rect">
            <a:avLst/>
          </a:prstGeom>
        </p:spPr>
      </p:pic>
      <p:pic>
        <p:nvPicPr>
          <p:cNvPr id="13" name="Picture 12" descr="bong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800600" y="4788024"/>
            <a:ext cx="609600" cy="599871"/>
          </a:xfrm>
          <a:prstGeom prst="rect">
            <a:avLst/>
          </a:prstGeom>
        </p:spPr>
      </p:pic>
      <p:sp>
        <p:nvSpPr>
          <p:cNvPr id="16" name="Plaque 15"/>
          <p:cNvSpPr/>
          <p:nvPr/>
        </p:nvSpPr>
        <p:spPr>
          <a:xfrm>
            <a:off x="8915400" y="0"/>
            <a:ext cx="1752600" cy="12954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</a:rPr>
              <a:t>Không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</a:rPr>
              <a:t>vào</a:t>
            </a:r>
            <a:endParaRPr lang="en-US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17" name="Plaque 16"/>
          <p:cNvSpPr/>
          <p:nvPr/>
        </p:nvSpPr>
        <p:spPr>
          <a:xfrm>
            <a:off x="8915400" y="0"/>
            <a:ext cx="1752600" cy="12954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Vàoooooo</a:t>
            </a:r>
            <a:endParaRPr lang="en-US" sz="2000" dirty="0">
              <a:solidFill>
                <a:prstClr val="black"/>
              </a:solidFill>
              <a:latin typeface="UTM Avo" panose="02040603050506020204" pitchFamily="18" charset="0"/>
              <a:cs typeface="Times New Roman" pitchFamily="18" charset="0"/>
            </a:endParaRPr>
          </a:p>
        </p:txBody>
      </p:sp>
      <p:pic>
        <p:nvPicPr>
          <p:cNvPr id="21" name="Picture 20" descr="bong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91300" y="4814656"/>
            <a:ext cx="609600" cy="599871"/>
          </a:xfrm>
          <a:prstGeom prst="rect">
            <a:avLst/>
          </a:prstGeom>
        </p:spPr>
      </p:pic>
      <p:sp>
        <p:nvSpPr>
          <p:cNvPr id="22" name="Plaque 21"/>
          <p:cNvSpPr/>
          <p:nvPr/>
        </p:nvSpPr>
        <p:spPr>
          <a:xfrm>
            <a:off x="8991600" y="0"/>
            <a:ext cx="1676400" cy="12954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</a:rPr>
              <a:t>Không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</a:rPr>
              <a:t>vào</a:t>
            </a:r>
            <a:endParaRPr lang="en-US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pic>
        <p:nvPicPr>
          <p:cNvPr id="23" name="Picture 22" descr="bong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315048" y="4817616"/>
            <a:ext cx="609600" cy="599871"/>
          </a:xfrm>
          <a:prstGeom prst="rect">
            <a:avLst/>
          </a:prstGeom>
        </p:spPr>
      </p:pic>
      <p:sp>
        <p:nvSpPr>
          <p:cNvPr id="24" name="Plaque 23"/>
          <p:cNvSpPr/>
          <p:nvPr/>
        </p:nvSpPr>
        <p:spPr>
          <a:xfrm>
            <a:off x="8991600" y="0"/>
            <a:ext cx="1676400" cy="1219200"/>
          </a:xfrm>
          <a:prstGeom prst="plaqu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</a:rPr>
              <a:t>Không</a:t>
            </a:r>
            <a:r>
              <a:rPr lang="en-US" dirty="0">
                <a:solidFill>
                  <a:prstClr val="black"/>
                </a:solidFill>
                <a:latin typeface="UTM Avo" panose="02040603050506020204" pitchFamily="18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UTM Avo" panose="02040603050506020204" pitchFamily="18" charset="0"/>
              </a:rPr>
              <a:t>vào</a:t>
            </a:r>
            <a:endParaRPr lang="en-US" dirty="0">
              <a:solidFill>
                <a:prstClr val="black"/>
              </a:solidFill>
              <a:latin typeface="UTM Avo" panose="02040603050506020204" pitchFamily="18" charset="0"/>
            </a:endParaRPr>
          </a:p>
        </p:txBody>
      </p:sp>
      <p:sp>
        <p:nvSpPr>
          <p:cNvPr id="19" name="Action Button: Go Home 18">
            <a:hlinkClick r:id="rId12" action="ppaction://hlinksldjump" highlightClick="1"/>
            <a:extLst>
              <a:ext uri="{FF2B5EF4-FFF2-40B4-BE49-F238E27FC236}">
                <a16:creationId xmlns:a16="http://schemas.microsoft.com/office/drawing/2014/main" id="{FB893AD9-01D7-4B8F-A126-6F001CEE6599}"/>
              </a:ext>
            </a:extLst>
          </p:cNvPr>
          <p:cNvSpPr/>
          <p:nvPr/>
        </p:nvSpPr>
        <p:spPr>
          <a:xfrm>
            <a:off x="11296891" y="6261904"/>
            <a:ext cx="520861" cy="43487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0A847294-8037-4F41-9FED-9EC5A5A95754}"/>
              </a:ext>
            </a:extLst>
          </p:cNvPr>
          <p:cNvSpPr/>
          <p:nvPr/>
        </p:nvSpPr>
        <p:spPr>
          <a:xfrm>
            <a:off x="-141176" y="647700"/>
            <a:ext cx="4027376" cy="2214525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5.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35% </a:t>
            </a:r>
            <a:r>
              <a:rPr lang="en-US" sz="2400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prstClr val="black"/>
                </a:solidFill>
                <a:latin typeface="UTM Avo" panose="02040603050506020204" pitchFamily="18" charset="0"/>
                <a:cs typeface="Times New Roman" pitchFamily="18" charset="0"/>
              </a:rPr>
              <a:t> 1 700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-3.33333E-6 C 0.0401 -0.05902 0.08034 -0.11782 0.13034 -0.14143 C 0.18034 -0.16504 0.26979 -0.10902 0.3 -0.14143 C 0.33021 -0.17384 0.32122 -0.25463 0.31211 -0.33541 " pathEditMode="relative" rAng="0" ptsTypes="AA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9" y="-167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22222E-6 L -0.0875 0.0055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0" y="3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1.85185E-6 C -0.01784 -0.03889 -0.03581 -0.07755 -0.05456 -0.10718 C -0.07331 -0.13681 -0.09779 -0.15301 -0.11211 -0.17778 C -0.12656 -0.20255 -0.14102 -0.22454 -0.14102 -0.25648 C -0.14102 -0.28843 -0.12552 -0.33334 -0.11211 -0.36968 C -0.09883 -0.40602 -0.07617 -0.44283 -0.06055 -0.47477 C -0.04492 -0.50671 -0.02721 -0.54445 -0.01823 -0.56158 C -0.00924 -0.57871 -0.00768 -0.57824 -0.00612 -0.57778 " pathEditMode="relative" rAng="0" ptsTypes="AAAAAAAA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57" y="-2891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0.22083 -0.00555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-30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25 -0.00069 C 0.02357 0.00209 0.07227 0.0051 0.11029 -0.01643 C 0.14831 -0.03773 0.19206 -0.08194 0.20326 -0.12824 C 0.21459 -0.1743 0.19727 -0.24699 0.17774 -0.29398 C 0.15847 -0.34097 0.1224 -0.37592 0.08659 -0.41041 " pathEditMode="relative" rAng="0" ptsTypes="AAAAA">
                                      <p:cBhvr>
                                        <p:cTn id="5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89" y="-2039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022E-16 -3.33333E-6 L -0.20417 -0.00555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00" y="-300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25E-6 3.7037E-6 C 0.00873 0.00555 0.01732 0.01134 -0.01211 3.7037E-6 C -0.04167 -0.01135 -0.13385 -0.05695 -0.17721 -0.06875 C -0.2207 -0.08056 -0.2444 -0.06551 -0.27279 -0.07061 C -0.30104 -0.0757 -0.32252 -0.08588 -0.347 -0.09908 C -0.37148 -0.11227 -0.40013 -0.13241 -0.41979 -0.14954 C -0.43945 -0.16667 -0.45221 -0.17778 -0.4651 -0.20209 C -0.47799 -0.22639 -0.50208 -0.2676 -0.497 -0.29491 C -0.49206 -0.32223 -0.46354 -0.34399 -0.43489 -0.36574 " pathEditMode="relative" rAng="0" ptsTypes="AAAAAAAAA">
                                      <p:cBhvr>
                                        <p:cTn id="7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79" y="-1796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7" grpId="1" animBg="1"/>
      <p:bldP spid="22" grpId="0" animBg="1"/>
      <p:bldP spid="22" grpId="1" animBg="1"/>
      <p:bldP spid="24" grpId="0" animBg="1"/>
      <p:bldP spid="24" grpId="1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421167B2-B9C0-4A1A-B847-1459A6305C33}"/>
              </a:ext>
            </a:extLst>
          </p:cNvPr>
          <p:cNvSpPr txBox="1">
            <a:spLocks/>
          </p:cNvSpPr>
          <p:nvPr/>
        </p:nvSpPr>
        <p:spPr>
          <a:xfrm>
            <a:off x="1940315" y="2866322"/>
            <a:ext cx="9144000" cy="8985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Avo" panose="02040603050506020204" pitchFamily="18" charset="0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57143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Nong trai\old-mcdonalds-farm-pl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000"/>
            <a:ext cx="12192000" cy="713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4749800"/>
            <a:ext cx="2743200" cy="260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71817" y="5424055"/>
            <a:ext cx="21595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9900"/>
                </a:solidFill>
                <a:latin typeface="+mj-lt"/>
              </a:rPr>
              <a:t>XÂY DỰNG</a:t>
            </a:r>
          </a:p>
          <a:p>
            <a:pPr algn="ctr"/>
            <a:r>
              <a:rPr lang="en-US" sz="2800" dirty="0">
                <a:solidFill>
                  <a:srgbClr val="009900"/>
                </a:solidFill>
                <a:latin typeface="+mj-lt"/>
              </a:rPr>
              <a:t>NÔNG TRẠI</a:t>
            </a:r>
          </a:p>
        </p:txBody>
      </p:sp>
      <p:pic>
        <p:nvPicPr>
          <p:cNvPr id="3076" name="Picture 4" descr="C:\Users\ADMIN\Desktop\Tai nguyen thiet ke tro choi\Bảng gỗ\bat dau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081" y="336621"/>
            <a:ext cx="2279649" cy="96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57A9CEC-0D22-488B-A611-F8D5B6CF9A43}"/>
              </a:ext>
            </a:extLst>
          </p:cNvPr>
          <p:cNvSpPr/>
          <p:nvPr/>
        </p:nvSpPr>
        <p:spPr>
          <a:xfrm>
            <a:off x="243840" y="650240"/>
            <a:ext cx="3891280" cy="13817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600" dirty="0" err="1"/>
              <a:t>Bấm</a:t>
            </a:r>
            <a:r>
              <a:rPr lang="en-US" sz="1600" dirty="0"/>
              <a:t> </a:t>
            </a:r>
            <a:r>
              <a:rPr lang="en-US" sz="1600" dirty="0" err="1"/>
              <a:t>vào</a:t>
            </a:r>
            <a:r>
              <a:rPr lang="en-US" sz="1600" dirty="0"/>
              <a:t> </a:t>
            </a:r>
            <a:r>
              <a:rPr lang="en-US" sz="1600" dirty="0" err="1"/>
              <a:t>Bắt</a:t>
            </a:r>
            <a:r>
              <a:rPr lang="en-US" sz="1600" dirty="0"/>
              <a:t> </a:t>
            </a:r>
            <a:r>
              <a:rPr lang="en-US" sz="1600" dirty="0" err="1"/>
              <a:t>đầu</a:t>
            </a:r>
            <a:r>
              <a:rPr lang="en-US" sz="1600" dirty="0"/>
              <a:t> </a:t>
            </a:r>
            <a:r>
              <a:rPr lang="en-US" sz="1600" dirty="0" err="1"/>
              <a:t>để</a:t>
            </a:r>
            <a:r>
              <a:rPr lang="en-US" sz="1600" dirty="0"/>
              <a:t> </a:t>
            </a:r>
            <a:r>
              <a:rPr lang="en-US" sz="1600" dirty="0" err="1"/>
              <a:t>chơi</a:t>
            </a:r>
            <a:endParaRPr lang="en-US" sz="1600" dirty="0"/>
          </a:p>
          <a:p>
            <a:pPr algn="just"/>
            <a:r>
              <a:rPr lang="en-US" sz="1600" dirty="0" err="1"/>
              <a:t>Bấm</a:t>
            </a:r>
            <a:r>
              <a:rPr lang="en-US" sz="1600" dirty="0"/>
              <a:t> </a:t>
            </a:r>
            <a:r>
              <a:rPr lang="en-US" sz="1600" dirty="0" err="1"/>
              <a:t>vào</a:t>
            </a:r>
            <a:r>
              <a:rPr lang="en-US" sz="1600" dirty="0"/>
              <a:t> </a:t>
            </a:r>
            <a:r>
              <a:rPr lang="en-US" sz="1600" dirty="0" err="1"/>
              <a:t>các</a:t>
            </a:r>
            <a:r>
              <a:rPr lang="en-US" sz="1600" dirty="0"/>
              <a:t> </a:t>
            </a:r>
            <a:r>
              <a:rPr lang="en-US" sz="1600" dirty="0" err="1"/>
              <a:t>số</a:t>
            </a:r>
            <a:r>
              <a:rPr lang="en-US" sz="1600" dirty="0"/>
              <a:t> 1, 2, 3 </a:t>
            </a:r>
            <a:r>
              <a:rPr lang="en-US" sz="1600" dirty="0" err="1"/>
              <a:t>để</a:t>
            </a:r>
            <a:r>
              <a:rPr lang="en-US" sz="1600" dirty="0"/>
              <a:t> </a:t>
            </a:r>
            <a:r>
              <a:rPr lang="en-US" sz="1600" dirty="0" err="1"/>
              <a:t>đi</a:t>
            </a:r>
            <a:r>
              <a:rPr lang="en-US" sz="1600" dirty="0"/>
              <a:t> </a:t>
            </a:r>
            <a:r>
              <a:rPr lang="en-US" sz="1600" dirty="0" err="1"/>
              <a:t>đến</a:t>
            </a:r>
            <a:r>
              <a:rPr lang="en-US" sz="1600" dirty="0"/>
              <a:t> </a:t>
            </a:r>
            <a:r>
              <a:rPr lang="en-US" sz="1600" dirty="0" err="1"/>
              <a:t>câu</a:t>
            </a:r>
            <a:r>
              <a:rPr lang="en-US" sz="1600" dirty="0"/>
              <a:t> </a:t>
            </a:r>
            <a:r>
              <a:rPr lang="en-US" sz="1600" dirty="0" err="1"/>
              <a:t>hỏi</a:t>
            </a:r>
            <a:endParaRPr lang="en-US" sz="1600" dirty="0"/>
          </a:p>
          <a:p>
            <a:pPr algn="just"/>
            <a:r>
              <a:rPr lang="en-US" sz="1600" dirty="0" err="1"/>
              <a:t>Bấm</a:t>
            </a:r>
            <a:r>
              <a:rPr lang="en-US" sz="1600" dirty="0"/>
              <a:t> </a:t>
            </a:r>
            <a:r>
              <a:rPr lang="en-US" sz="1600" dirty="0" err="1"/>
              <a:t>vào</a:t>
            </a:r>
            <a:r>
              <a:rPr lang="en-US" sz="1600" dirty="0"/>
              <a:t> </a:t>
            </a:r>
            <a:r>
              <a:rPr lang="en-US" sz="1600" dirty="0" err="1"/>
              <a:t>mũi</a:t>
            </a:r>
            <a:r>
              <a:rPr lang="en-US" sz="1600" dirty="0"/>
              <a:t> </a:t>
            </a:r>
            <a:r>
              <a:rPr lang="en-US" sz="1600" dirty="0" err="1"/>
              <a:t>tên</a:t>
            </a:r>
            <a:r>
              <a:rPr lang="en-US" sz="1600" dirty="0"/>
              <a:t> </a:t>
            </a:r>
            <a:r>
              <a:rPr lang="en-US" sz="1600" dirty="0" err="1"/>
              <a:t>Trở</a:t>
            </a:r>
            <a:r>
              <a:rPr lang="en-US" sz="1600" dirty="0"/>
              <a:t> </a:t>
            </a:r>
            <a:r>
              <a:rPr lang="en-US" sz="1600" dirty="0" err="1"/>
              <a:t>về</a:t>
            </a:r>
            <a:r>
              <a:rPr lang="en-US" sz="1600" dirty="0"/>
              <a:t> </a:t>
            </a:r>
            <a:r>
              <a:rPr lang="en-US" sz="1600" dirty="0" err="1"/>
              <a:t>để</a:t>
            </a:r>
            <a:r>
              <a:rPr lang="en-US" sz="1600" dirty="0"/>
              <a:t> quay </a:t>
            </a:r>
            <a:r>
              <a:rPr lang="en-US" sz="1600" dirty="0" err="1"/>
              <a:t>lại</a:t>
            </a:r>
            <a:r>
              <a:rPr lang="en-US" sz="1600" dirty="0"/>
              <a:t> </a:t>
            </a:r>
            <a:r>
              <a:rPr lang="en-US" sz="1600" dirty="0" err="1"/>
              <a:t>màn</a:t>
            </a:r>
            <a:r>
              <a:rPr lang="en-US" sz="1600" dirty="0"/>
              <a:t> </a:t>
            </a:r>
            <a:r>
              <a:rPr lang="en-US" sz="1600" dirty="0" err="1"/>
              <a:t>hình</a:t>
            </a:r>
            <a:r>
              <a:rPr lang="en-US" sz="1600" dirty="0"/>
              <a:t> </a:t>
            </a:r>
            <a:r>
              <a:rPr lang="en-US" sz="1600" dirty="0" err="1"/>
              <a:t>chính</a:t>
            </a:r>
            <a:endParaRPr lang="en-US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903BD6-6D36-40B8-A0BA-1D42DD7BB1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1883" cy="57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225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347" y="-25589"/>
            <a:ext cx="12540344" cy="705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701" y="1215185"/>
            <a:ext cx="1075099" cy="113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1" y="3542419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799" y="3675599"/>
            <a:ext cx="3410857" cy="102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1" y="720025"/>
            <a:ext cx="1194103" cy="136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81923" y="-431800"/>
            <a:ext cx="2106877" cy="247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999" y="1942650"/>
            <a:ext cx="1335313" cy="11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257" y="2714271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921000"/>
            <a:ext cx="1515189" cy="107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1256" y="2862339"/>
            <a:ext cx="1422400" cy="9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133" y="378513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279401"/>
            <a:ext cx="4095939" cy="325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392" y="2663848"/>
            <a:ext cx="2245208" cy="76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07" y="388524"/>
            <a:ext cx="789064" cy="76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47882" y="2692926"/>
            <a:ext cx="1020367" cy="89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11320918" y="3139403"/>
            <a:ext cx="2618844" cy="174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053" y="378512"/>
            <a:ext cx="804095" cy="77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2400392" y="4291733"/>
            <a:ext cx="1975529" cy="15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297" y="3937001"/>
            <a:ext cx="3073400" cy="311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34" action="ppaction://hlinksldjump"/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287" y="1089712"/>
            <a:ext cx="1101655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37" action="ppaction://hlinksldjump"/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008" y="1123938"/>
            <a:ext cx="1041923" cy="111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40" action="ppaction://hlinksldjump"/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05" y="1054251"/>
            <a:ext cx="1055004" cy="11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B903BD6-6D36-40B8-A0BA-1D42DD7BB15B}"/>
              </a:ext>
            </a:extLst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1883" cy="57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971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14" dur="2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97531E-6 L 1.15347 -0.01697 " pathEditMode="relative" rAng="0" ptsTypes="AA">
                                      <p:cBhvr>
                                        <p:cTn id="36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74" y="-8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21093 0.04814 " pathEditMode="relative" rAng="0" ptsTypes="AA">
                                      <p:cBhvr>
                                        <p:cTn id="87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6" y="2407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97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" y="-79022"/>
            <a:ext cx="12587111" cy="7064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98" y="-1556762"/>
            <a:ext cx="10832729" cy="464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019733" y="1600200"/>
                <a:ext cx="2338461" cy="9224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3733" b="1" dirty="0">
                    <a:solidFill>
                      <a:schemeClr val="bg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33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733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3733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  <m:r>
                      <a:rPr lang="en-US" sz="3733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3733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733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3733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  <m:r>
                      <a:rPr lang="en-US" sz="3733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?</m:t>
                    </m:r>
                  </m:oMath>
                </a14:m>
                <a:endParaRPr lang="en-US" sz="3733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733" y="1600200"/>
                <a:ext cx="2338461" cy="922432"/>
              </a:xfrm>
              <a:prstGeom prst="rect">
                <a:avLst/>
              </a:prstGeom>
              <a:blipFill>
                <a:blip r:embed="rId6"/>
                <a:stretch>
                  <a:fillRect l="-4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C:\Users\ADMIN\Desktop\Tai nguyen thiet ke tro choi\Bảng gỗ\1a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787" y="44704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911C0188-A159-4B67-8DAC-34FC7F5F2DFE}"/>
                  </a:ext>
                </a:extLst>
              </p:cNvPr>
              <p:cNvSpPr/>
              <p:nvPr/>
            </p:nvSpPr>
            <p:spPr>
              <a:xfrm>
                <a:off x="3379396" y="4401000"/>
                <a:ext cx="1556587" cy="921883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7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7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37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3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9" name="Rectangle: Rounded Corners 8">
                <a:extLst>
                  <a:ext uri="{FF2B5EF4-FFF2-40B4-BE49-F238E27FC236}">
                    <a16:creationId xmlns:a16="http://schemas.microsoft.com/office/drawing/2014/main" id="{911C0188-A159-4B67-8DAC-34FC7F5F2D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9396" y="4401000"/>
                <a:ext cx="1556587" cy="921883"/>
              </a:xfrm>
              <a:prstGeom prst="roundRect">
                <a:avLst/>
              </a:prstGeom>
              <a:blipFill>
                <a:blip r:embed="rId10"/>
                <a:stretch>
                  <a:fillRect l="-3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39E9EF14-6672-4453-90E7-C5A110AE87C9}"/>
                  </a:ext>
                </a:extLst>
              </p:cNvPr>
              <p:cNvSpPr/>
              <p:nvPr/>
            </p:nvSpPr>
            <p:spPr>
              <a:xfrm>
                <a:off x="6274560" y="4393524"/>
                <a:ext cx="1556587" cy="921882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7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7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𝟏𝟓</m:t>
                        </m:r>
                      </m:num>
                      <m:den>
                        <m:r>
                          <a:rPr kumimoji="0" lang="en-US" sz="37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𝟏𝟗</m:t>
                        </m:r>
                      </m:den>
                    </m:f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id="{39E9EF14-6672-4453-90E7-C5A110AE87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4560" y="4393524"/>
                <a:ext cx="1556587" cy="921882"/>
              </a:xfrm>
              <a:prstGeom prst="roundRect">
                <a:avLst/>
              </a:prstGeom>
              <a:blipFill>
                <a:blip r:embed="rId11"/>
                <a:stretch>
                  <a:fillRect l="-3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4FAD22D9-BC23-4304-A544-6875FA1A57DE}"/>
                  </a:ext>
                </a:extLst>
              </p:cNvPr>
              <p:cNvSpPr/>
              <p:nvPr/>
            </p:nvSpPr>
            <p:spPr>
              <a:xfrm>
                <a:off x="6298197" y="3085837"/>
                <a:ext cx="1502278" cy="921883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7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7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𝟏𝟗</m:t>
                        </m:r>
                      </m:num>
                      <m:den>
                        <m:r>
                          <a:rPr kumimoji="0" lang="en-US" sz="37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𝟏𝟓</m:t>
                        </m:r>
                      </m:den>
                    </m:f>
                  </m:oMath>
                </a14:m>
                <a:endParaRPr kumimoji="0" lang="en-US" sz="3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4FAD22D9-BC23-4304-A544-6875FA1A57D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8197" y="3085837"/>
                <a:ext cx="1502278" cy="921883"/>
              </a:xfrm>
              <a:prstGeom prst="roundRect">
                <a:avLst/>
              </a:prstGeom>
              <a:blipFill>
                <a:blip r:embed="rId12"/>
                <a:stretch>
                  <a:fillRect l="-32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E6436FCC-3E6D-489B-81DB-F76D605BBF94}"/>
                  </a:ext>
                </a:extLst>
              </p:cNvPr>
              <p:cNvSpPr/>
              <p:nvPr/>
            </p:nvSpPr>
            <p:spPr>
              <a:xfrm>
                <a:off x="3352298" y="3085838"/>
                <a:ext cx="1583685" cy="921883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7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7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n-US" sz="37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𝟏𝟓</m:t>
                        </m:r>
                      </m:den>
                    </m:f>
                  </m:oMath>
                </a14:m>
                <a:endParaRPr kumimoji="0" lang="en-US" sz="3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E6436FCC-3E6D-489B-81DB-F76D605BBF9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298" y="3085838"/>
                <a:ext cx="1583685" cy="921883"/>
              </a:xfrm>
              <a:prstGeom prst="roundRect">
                <a:avLst/>
              </a:prstGeom>
              <a:blipFill>
                <a:blip r:embed="rId13"/>
                <a:stretch>
                  <a:fillRect l="-26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9B903BD6-6D36-40B8-A0BA-1D42DD7BB15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1883" cy="57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06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9" grpId="1" animBg="1"/>
      <p:bldP spid="10" grpId="0" animBg="1"/>
      <p:bldP spid="10" grpId="1" animBg="1"/>
      <p:bldP spid="11" grpId="0" animBg="1"/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311" y="-90311"/>
            <a:ext cx="12587111" cy="707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351" y="-1558139"/>
            <a:ext cx="10282630" cy="4406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019727" y="1600200"/>
                <a:ext cx="2338461" cy="9224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Tính</a:t>
                </a:r>
                <a:r>
                  <a:rPr lang="en-US" sz="3733" b="1" dirty="0">
                    <a:solidFill>
                      <a:schemeClr val="bg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733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733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num>
                      <m:den>
                        <m:r>
                          <a:rPr lang="en-US" sz="3733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den>
                    </m:f>
                    <m:r>
                      <a:rPr lang="en-US" sz="3733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3733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733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3733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  <m:r>
                      <a:rPr lang="en-US" sz="3733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?</m:t>
                    </m:r>
                  </m:oMath>
                </a14:m>
                <a:endParaRPr lang="en-US" sz="3733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9727" y="1600200"/>
                <a:ext cx="2338461" cy="922432"/>
              </a:xfrm>
              <a:prstGeom prst="rect">
                <a:avLst/>
              </a:prstGeom>
              <a:blipFill>
                <a:blip r:embed="rId6"/>
                <a:stretch>
                  <a:fillRect l="-4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C:\Users\ADMIN\Desktop\Tai nguyen thiet ke tro choi\Bảng gỗ\1a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787" y="425328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29442D35-0D13-4C0C-84CC-01BEDB5720A2}"/>
                  </a:ext>
                </a:extLst>
              </p:cNvPr>
              <p:cNvSpPr/>
              <p:nvPr/>
            </p:nvSpPr>
            <p:spPr>
              <a:xfrm>
                <a:off x="6525087" y="2848703"/>
                <a:ext cx="1651247" cy="945507"/>
              </a:xfrm>
              <a:prstGeom prst="round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7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7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n-US" sz="37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𝟖</m:t>
                        </m:r>
                      </m:den>
                    </m:f>
                  </m:oMath>
                </a14:m>
                <a:endParaRPr kumimoji="0" lang="en-US" sz="3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29442D35-0D13-4C0C-84CC-01BEDB5720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087" y="2848703"/>
                <a:ext cx="1651247" cy="945507"/>
              </a:xfrm>
              <a:prstGeom prst="roundRect">
                <a:avLst/>
              </a:prstGeom>
              <a:blipFill>
                <a:blip r:embed="rId10"/>
                <a:stretch>
                  <a:fillRect l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B5D732BB-EAEA-4B2E-B10B-5B694C880D99}"/>
                  </a:ext>
                </a:extLst>
              </p:cNvPr>
              <p:cNvSpPr/>
              <p:nvPr/>
            </p:nvSpPr>
            <p:spPr>
              <a:xfrm>
                <a:off x="6525087" y="4095204"/>
                <a:ext cx="1651247" cy="968581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7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7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37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𝟖</m:t>
                        </m:r>
                      </m:den>
                    </m:f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B5D732BB-EAEA-4B2E-B10B-5B694C880D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5087" y="4095204"/>
                <a:ext cx="1651247" cy="968581"/>
              </a:xfrm>
              <a:prstGeom prst="roundRect">
                <a:avLst/>
              </a:prstGeom>
              <a:blipFill>
                <a:blip r:embed="rId11"/>
                <a:stretch>
                  <a:fillRect l="-2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D188012C-3E4A-4059-A82B-E5494E41C644}"/>
                  </a:ext>
                </a:extLst>
              </p:cNvPr>
              <p:cNvSpPr/>
              <p:nvPr/>
            </p:nvSpPr>
            <p:spPr>
              <a:xfrm>
                <a:off x="3622532" y="4066596"/>
                <a:ext cx="1735099" cy="968581"/>
              </a:xfrm>
              <a:prstGeom prst="round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B. </a:t>
                </a:r>
                <a14:m>
                  <m:oMath xmlns:m="http://schemas.openxmlformats.org/officeDocument/2006/math">
                    <m:r>
                      <a:rPr kumimoji="0" lang="en-US" sz="37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0" lang="en-US" sz="37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7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37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𝟏𝟓</m:t>
                        </m:r>
                      </m:den>
                    </m:f>
                  </m:oMath>
                </a14:m>
                <a:endParaRPr kumimoji="0" lang="en-US" sz="3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D188012C-3E4A-4059-A82B-E5494E41C6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532" y="4066596"/>
                <a:ext cx="1735099" cy="968581"/>
              </a:xfrm>
              <a:prstGeom prst="roundRect">
                <a:avLst/>
              </a:prstGeom>
              <a:blipFill>
                <a:blip r:embed="rId12"/>
                <a:stretch>
                  <a:fillRect l="-2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948394AF-B33B-4B22-9671-29E5130FC893}"/>
                  </a:ext>
                </a:extLst>
              </p:cNvPr>
              <p:cNvSpPr/>
              <p:nvPr/>
            </p:nvSpPr>
            <p:spPr>
              <a:xfrm>
                <a:off x="3623542" y="2825629"/>
                <a:ext cx="1735099" cy="968582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7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7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n-US" sz="37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𝟏𝟓</m:t>
                        </m:r>
                      </m:den>
                    </m:f>
                  </m:oMath>
                </a14:m>
                <a:endParaRPr kumimoji="0" lang="en-US" sz="3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948394AF-B33B-4B22-9671-29E5130FC8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3542" y="2825629"/>
                <a:ext cx="1735099" cy="968582"/>
              </a:xfrm>
              <a:prstGeom prst="roundRect">
                <a:avLst/>
              </a:prstGeom>
              <a:blipFill>
                <a:blip r:embed="rId13"/>
                <a:stretch>
                  <a:fillRect l="-2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9B903BD6-6D36-40B8-A0BA-1D42DD7BB15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1883" cy="57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281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7" grpId="0"/>
      <p:bldP spid="13" grpId="0" animBg="1"/>
      <p:bldP spid="13" grpId="1" animBg="1"/>
      <p:bldP spid="14" grpId="0" animBg="1"/>
      <p:bldP spid="14" grpId="1" animBg="1"/>
      <p:bldP spid="15" grpId="0" animBg="1"/>
      <p:bldP spid="16" grpId="0" animBg="1"/>
      <p:bldP spid="1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144" y="-114300"/>
            <a:ext cx="125984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1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134713" y="1600200"/>
                <a:ext cx="4108497" cy="9309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b="1" dirty="0">
                    <a:solidFill>
                      <a:schemeClr val="bg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Tìm </a:t>
                </a:r>
                <a14:m>
                  <m:oMath xmlns:m="http://schemas.openxmlformats.org/officeDocument/2006/math">
                    <m:r>
                      <a:rPr lang="en-US" sz="37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37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</m:oMath>
                </a14:m>
                <a:r>
                  <a:rPr lang="en-US" sz="2800" b="1" dirty="0">
                    <a:solidFill>
                      <a:schemeClr val="bg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biết </a:t>
                </a:r>
                <a14:m>
                  <m:oMath xmlns:m="http://schemas.openxmlformats.org/officeDocument/2006/math">
                    <m:r>
                      <a:rPr lang="en-US" sz="3733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  <m:r>
                      <a:rPr lang="en-US" sz="3733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3733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733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3733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𝟔</m:t>
                        </m:r>
                      </m:den>
                    </m:f>
                    <m:r>
                      <a:rPr lang="en-US" sz="3733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3733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733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num>
                      <m:den>
                        <m:r>
                          <a:rPr lang="en-US" sz="3733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733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4713" y="1600200"/>
                <a:ext cx="4108497" cy="930960"/>
              </a:xfrm>
              <a:prstGeom prst="rect">
                <a:avLst/>
              </a:prstGeom>
              <a:blipFill>
                <a:blip r:embed="rId6"/>
                <a:stretch>
                  <a:fillRect l="-2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C:\Users\ADMIN\Desktop\Tai nguyen thiet ke tro choi\Bảng gỗ\1a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2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32514D62-B4C8-4544-84D9-D09B302CCB61}"/>
                  </a:ext>
                </a:extLst>
              </p:cNvPr>
              <p:cNvSpPr/>
              <p:nvPr/>
            </p:nvSpPr>
            <p:spPr>
              <a:xfrm>
                <a:off x="3876969" y="4310119"/>
                <a:ext cx="1520654" cy="892931"/>
              </a:xfrm>
              <a:prstGeom prst="roundRect">
                <a:avLst/>
              </a:prstGeom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C. </a:t>
                </a:r>
                <a14:m>
                  <m:oMath xmlns:m="http://schemas.openxmlformats.org/officeDocument/2006/math">
                    <m:r>
                      <a:rPr kumimoji="0" lang="en-US" sz="37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−</m:t>
                    </m:r>
                    <m:f>
                      <m:fPr>
                        <m:ctrlPr>
                          <a:rPr kumimoji="0" lang="en-US" sz="37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7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37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3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32514D62-B4C8-4544-84D9-D09B302CCB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969" y="4310119"/>
                <a:ext cx="1520654" cy="892931"/>
              </a:xfrm>
              <a:prstGeom prst="roundRect">
                <a:avLst/>
              </a:prstGeom>
              <a:blipFill>
                <a:blip r:embed="rId10"/>
                <a:stretch>
                  <a:fillRect l="-3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BCBEDD89-BA9D-4DF7-AAF4-3EA5E58539B3}"/>
                  </a:ext>
                </a:extLst>
              </p:cNvPr>
              <p:cNvSpPr/>
              <p:nvPr/>
            </p:nvSpPr>
            <p:spPr>
              <a:xfrm>
                <a:off x="6458102" y="4385569"/>
                <a:ext cx="1520654" cy="892930"/>
              </a:xfrm>
              <a:prstGeom prst="roundRect">
                <a:avLst/>
              </a:prstGeom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7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7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</m:num>
                      <m:den>
                        <m:r>
                          <a:rPr kumimoji="0" lang="en-US" sz="37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 </a:t>
                </a:r>
                <a:endPara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BCBEDD89-BA9D-4DF7-AAF4-3EA5E58539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102" y="4385569"/>
                <a:ext cx="1520654" cy="892930"/>
              </a:xfrm>
              <a:prstGeom prst="roundRect">
                <a:avLst/>
              </a:prstGeom>
              <a:blipFill>
                <a:blip r:embed="rId11"/>
                <a:stretch>
                  <a:fillRect l="-3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642EF206-0C26-48AF-BDA1-1BA33FB271CE}"/>
                  </a:ext>
                </a:extLst>
              </p:cNvPr>
              <p:cNvSpPr/>
              <p:nvPr/>
            </p:nvSpPr>
            <p:spPr>
              <a:xfrm>
                <a:off x="6458102" y="3182232"/>
                <a:ext cx="1520654" cy="892930"/>
              </a:xfrm>
              <a:prstGeom prst="roundRect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7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7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</m:num>
                      <m:den>
                        <m:r>
                          <a:rPr kumimoji="0" lang="en-US" sz="3700" b="1" i="1" u="none" strike="noStrike" kern="1200" cap="none" spc="0" normalizeH="0" baseline="0" noProof="0" dirty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3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642EF206-0C26-48AF-BDA1-1BA33FB271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102" y="3182232"/>
                <a:ext cx="1520654" cy="892930"/>
              </a:xfrm>
              <a:prstGeom prst="roundRect">
                <a:avLst/>
              </a:prstGeom>
              <a:blipFill>
                <a:blip r:embed="rId12"/>
                <a:stretch>
                  <a:fillRect l="-3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96046CED-B319-47D1-AB11-A27B99824B61}"/>
                  </a:ext>
                </a:extLst>
              </p:cNvPr>
              <p:cNvSpPr/>
              <p:nvPr/>
            </p:nvSpPr>
            <p:spPr>
              <a:xfrm>
                <a:off x="3876968" y="3182231"/>
                <a:ext cx="1520655" cy="892931"/>
              </a:xfrm>
              <a:prstGeom prst="round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7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7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37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endParaRPr kumimoji="0" lang="en-US" sz="3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7" name="Rectangle: Rounded Corners 16">
                <a:extLst>
                  <a:ext uri="{FF2B5EF4-FFF2-40B4-BE49-F238E27FC236}">
                    <a16:creationId xmlns:a16="http://schemas.microsoft.com/office/drawing/2014/main" id="{96046CED-B319-47D1-AB11-A27B99824B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6968" y="3182231"/>
                <a:ext cx="1520655" cy="892931"/>
              </a:xfrm>
              <a:prstGeom prst="roundRect">
                <a:avLst/>
              </a:prstGeom>
              <a:blipFill>
                <a:blip r:embed="rId13"/>
                <a:stretch>
                  <a:fillRect l="-2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9B903BD6-6D36-40B8-A0BA-1D42DD7BB15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21883" cy="57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41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7" grpId="0"/>
      <p:bldP spid="14" grpId="0" animBg="1"/>
      <p:bldP spid="14" grpId="1" animBg="1"/>
      <p:bldP spid="15" grpId="0" animBg="1"/>
      <p:bldP spid="15" grpId="1" animBg="1"/>
      <p:bldP spid="16" grpId="0" animBg="1"/>
      <p:bldP spid="17" grpId="0" animBg="1"/>
      <p:bldP spid="1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A9398FA-9FEC-4827-8EAF-A3F2E54431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83" y="824296"/>
            <a:ext cx="7734970" cy="54030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hought Bubble: Cloud 18">
                <a:extLst>
                  <a:ext uri="{FF2B5EF4-FFF2-40B4-BE49-F238E27FC236}">
                    <a16:creationId xmlns:a16="http://schemas.microsoft.com/office/drawing/2014/main" id="{39D38881-731D-48B1-9CDF-C5FDD0A118A2}"/>
                  </a:ext>
                </a:extLst>
              </p:cNvPr>
              <p:cNvSpPr/>
              <p:nvPr/>
            </p:nvSpPr>
            <p:spPr>
              <a:xfrm>
                <a:off x="5067504" y="721360"/>
                <a:ext cx="6997249" cy="3464560"/>
              </a:xfrm>
              <a:prstGeom prst="cloudCallou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/>
                  <a:t>Tổng </a:t>
                </a:r>
                <a:r>
                  <a:rPr lang="en-US" sz="2000" dirty="0" err="1"/>
                  <a:t>chiều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dài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7 </a:t>
                </a:r>
                <a:r>
                  <a:rPr lang="en-US" sz="2000" dirty="0" err="1"/>
                  <a:t>chặng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leo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núi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xấp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xỉ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bằng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𝟑𝟎𝟒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𝟎𝟎𝟏</m:t>
                        </m:r>
                      </m:den>
                    </m:f>
                    <m: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i="0" dirty="0">
                    <a:latin typeface="+mj-lt"/>
                  </a:rPr>
                  <a:t>tổng chiều dài cuộc đua và </a:t>
                </a:r>
                <a:r>
                  <a:rPr lang="en-US" sz="2400" i="0" dirty="0" err="1">
                    <a:latin typeface="+mj-lt"/>
                  </a:rPr>
                  <a:t>bằng</a:t>
                </a:r>
                <a:r>
                  <a:rPr lang="en-US" sz="2400" i="0" dirty="0">
                    <a:latin typeface="+mj-lt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304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1 001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.3 365,8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≈1022,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𝑘𝑚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19" name="Thought Bubble: Cloud 18">
                <a:extLst>
                  <a:ext uri="{FF2B5EF4-FFF2-40B4-BE49-F238E27FC236}">
                    <a16:creationId xmlns:a16="http://schemas.microsoft.com/office/drawing/2014/main" id="{39D38881-731D-48B1-9CDF-C5FDD0A118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504" y="721360"/>
                <a:ext cx="6997249" cy="3464560"/>
              </a:xfrm>
              <a:prstGeom prst="cloudCallou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864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2808F7-9340-4DD3-BE03-11EB62D2AFA6}"/>
              </a:ext>
            </a:extLst>
          </p:cNvPr>
          <p:cNvSpPr txBox="1"/>
          <p:nvPr/>
        </p:nvSpPr>
        <p:spPr>
          <a:xfrm>
            <a:off x="3220945" y="60783"/>
            <a:ext cx="638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I. </a:t>
            </a:r>
            <a:r>
              <a:rPr lang="en-US" b="1" dirty="0" err="1"/>
              <a:t>TÌM</a:t>
            </a:r>
            <a:r>
              <a:rPr lang="en-US" b="1" dirty="0"/>
              <a:t> </a:t>
            </a:r>
            <a:r>
              <a:rPr lang="en-US" b="1" dirty="0" err="1"/>
              <a:t>GIÁ</a:t>
            </a:r>
            <a:r>
              <a:rPr lang="en-US" b="1" dirty="0"/>
              <a:t> </a:t>
            </a:r>
            <a:r>
              <a:rPr lang="en-US" b="1" dirty="0" err="1"/>
              <a:t>TRỊ</a:t>
            </a:r>
            <a:r>
              <a:rPr lang="en-US" b="1" dirty="0"/>
              <a:t> </a:t>
            </a:r>
            <a:r>
              <a:rPr lang="en-US" b="1" dirty="0" err="1"/>
              <a:t>PHÂN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MỘT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CHO </a:t>
            </a:r>
            <a:r>
              <a:rPr lang="en-US" b="1" dirty="0" err="1"/>
              <a:t>TRƯỚC</a:t>
            </a:r>
            <a:endParaRPr lang="en-US" b="1" dirty="0"/>
          </a:p>
        </p:txBody>
      </p:sp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CAF3B0AD-7838-451A-9F83-904D5582A8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8" b="65385"/>
          <a:stretch/>
        </p:blipFill>
        <p:spPr>
          <a:xfrm>
            <a:off x="0" y="459606"/>
            <a:ext cx="12192000" cy="1690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hought Bubble: Cloud 19">
                <a:extLst>
                  <a:ext uri="{FF2B5EF4-FFF2-40B4-BE49-F238E27FC236}">
                    <a16:creationId xmlns:a16="http://schemas.microsoft.com/office/drawing/2014/main" id="{54C75D43-D000-4238-9B35-C8F151960BAD}"/>
                  </a:ext>
                </a:extLst>
              </p:cNvPr>
              <p:cNvSpPr/>
              <p:nvPr/>
            </p:nvSpPr>
            <p:spPr>
              <a:xfrm>
                <a:off x="-10010" y="2150183"/>
                <a:ext cx="12842389" cy="4451448"/>
              </a:xfrm>
              <a:prstGeom prst="cloudCallout">
                <a:avLst>
                  <a:gd name="adj1" fmla="val -57682"/>
                  <a:gd name="adj2" fmla="val -34714"/>
                </a:avLst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Số ki-</a:t>
                </a:r>
                <a:r>
                  <a:rPr lang="en-US" sz="2400" dirty="0" err="1"/>
                  <a:t>lô</a:t>
                </a:r>
                <a:r>
                  <a:rPr lang="en-US" sz="2400" dirty="0"/>
                  <a:t>-</a:t>
                </a:r>
                <a:r>
                  <a:rPr lang="en-US" sz="2400" dirty="0" err="1"/>
                  <a:t>mét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chị</a:t>
                </a:r>
                <a:r>
                  <a:rPr lang="en-US" sz="2400" dirty="0"/>
                  <a:t> Lan </a:t>
                </a:r>
                <a:r>
                  <a:rPr lang="en-US" sz="2400" dirty="0" err="1"/>
                  <a:t>chạy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được</a:t>
                </a:r>
                <a:r>
                  <a:rPr lang="en-US" sz="2400" dirty="0"/>
                  <a:t> 60 </a:t>
                </a:r>
                <a:r>
                  <a:rPr lang="en-US" sz="2400" dirty="0" err="1"/>
                  <a:t>phút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400" i="0" dirty="0">
                    <a:latin typeface="+mj-lt"/>
                  </a:rPr>
                  <a:t> </a:t>
                </a:r>
                <a:r>
                  <a:rPr lang="en-US" sz="2400" i="0" dirty="0" err="1">
                    <a:latin typeface="+mj-lt"/>
                  </a:rPr>
                  <a:t>của</a:t>
                </a:r>
                <a:r>
                  <a:rPr lang="en-US" sz="2400" i="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30 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endParaRPr lang="en-US" sz="2400" i="0" dirty="0">
                  <a:latin typeface="+mj-lt"/>
                </a:endParaRPr>
              </a:p>
              <a:p>
                <a:pPr algn="ctr"/>
                <a:r>
                  <a:rPr lang="en-US" sz="2400" dirty="0" err="1">
                    <a:latin typeface="+mj-lt"/>
                  </a:rPr>
                  <a:t>Tức</a:t>
                </a:r>
                <a:r>
                  <a:rPr lang="en-US" sz="2400" dirty="0">
                    <a:latin typeface="+mj-lt"/>
                  </a:rPr>
                  <a:t> </a:t>
                </a:r>
                <a:r>
                  <a:rPr lang="en-US" sz="2400" dirty="0" err="1">
                    <a:latin typeface="+mj-lt"/>
                  </a:rPr>
                  <a:t>là</a:t>
                </a:r>
                <a:r>
                  <a:rPr lang="en-US" sz="2400" dirty="0">
                    <a:latin typeface="+mj-lt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30.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2800" b="0" i="0" dirty="0">
                  <a:latin typeface="+mj-lt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400" i="0" dirty="0">
                    <a:latin typeface="+mj-lt"/>
                  </a:rPr>
                  <a:t>=</a:t>
                </a:r>
                <a:r>
                  <a:rPr lang="en-US" sz="2800" i="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30.7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</m:oMath>
                </a14:m>
                <a:endParaRPr lang="en-US" sz="2800" b="0" i="0" dirty="0">
                  <a:latin typeface="+mj-lt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US" sz="2400" i="0" dirty="0">
                    <a:latin typeface="+mj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210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=14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𝑘𝑚</m:t>
                    </m:r>
                  </m:oMath>
                </a14:m>
                <a:r>
                  <a:rPr lang="en-US" sz="2800" i="0" dirty="0">
                    <a:latin typeface="+mj-lt"/>
                  </a:rPr>
                  <a:t>.</a:t>
                </a:r>
              </a:p>
            </p:txBody>
          </p:sp>
        </mc:Choice>
        <mc:Fallback>
          <p:sp>
            <p:nvSpPr>
              <p:cNvPr id="20" name="Thought Bubble: Cloud 19">
                <a:extLst>
                  <a:ext uri="{FF2B5EF4-FFF2-40B4-BE49-F238E27FC236}">
                    <a16:creationId xmlns:a16="http://schemas.microsoft.com/office/drawing/2014/main" id="{54C75D43-D000-4238-9B35-C8F151960B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010" y="2150183"/>
                <a:ext cx="12842389" cy="4451448"/>
              </a:xfrm>
              <a:prstGeom prst="cloudCallout">
                <a:avLst>
                  <a:gd name="adj1" fmla="val -57682"/>
                  <a:gd name="adj2" fmla="val -34714"/>
                </a:avLst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4185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32808F7-9340-4DD3-BE03-11EB62D2AFA6}"/>
              </a:ext>
            </a:extLst>
          </p:cNvPr>
          <p:cNvSpPr txBox="1"/>
          <p:nvPr/>
        </p:nvSpPr>
        <p:spPr>
          <a:xfrm>
            <a:off x="3220945" y="60783"/>
            <a:ext cx="638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I. </a:t>
            </a:r>
            <a:r>
              <a:rPr lang="en-US" b="1" dirty="0" err="1"/>
              <a:t>TÌM</a:t>
            </a:r>
            <a:r>
              <a:rPr lang="en-US" b="1" dirty="0"/>
              <a:t> </a:t>
            </a:r>
            <a:r>
              <a:rPr lang="en-US" b="1" dirty="0" err="1"/>
              <a:t>GIÁ</a:t>
            </a:r>
            <a:r>
              <a:rPr lang="en-US" b="1" dirty="0"/>
              <a:t> </a:t>
            </a:r>
            <a:r>
              <a:rPr lang="en-US" b="1" dirty="0" err="1"/>
              <a:t>TRỊ</a:t>
            </a:r>
            <a:r>
              <a:rPr lang="en-US" b="1" dirty="0"/>
              <a:t> </a:t>
            </a:r>
            <a:r>
              <a:rPr lang="en-US" b="1" dirty="0" err="1"/>
              <a:t>PHÂN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MỘT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CHO </a:t>
            </a:r>
            <a:r>
              <a:rPr lang="en-US" b="1" dirty="0" err="1"/>
              <a:t>TRƯỚC</a:t>
            </a:r>
            <a:endParaRPr lang="en-US" b="1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71950611-E91B-4A6E-A62D-F9D19D3ED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934"/>
            <a:ext cx="12192000" cy="3479209"/>
          </a:xfrm>
          <a:prstGeom prst="rect">
            <a:avLst/>
          </a:prstGeo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7C31EF91-E157-47FB-A640-B9E5DB2B32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02"/>
          <a:stretch/>
        </p:blipFill>
        <p:spPr>
          <a:xfrm>
            <a:off x="423747" y="593037"/>
            <a:ext cx="4991533" cy="12967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F470BD4C-955D-40D1-BDA7-313830179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151" y="2225875"/>
            <a:ext cx="3116850" cy="1943268"/>
          </a:xfrm>
          <a:prstGeom prst="rect">
            <a:avLst/>
          </a:prstGeom>
        </p:spPr>
      </p:pic>
      <p:pic>
        <p:nvPicPr>
          <p:cNvPr id="11" name="Picture 10" descr="Table&#10;&#10;Description automatically generated">
            <a:extLst>
              <a:ext uri="{FF2B5EF4-FFF2-40B4-BE49-F238E27FC236}">
                <a16:creationId xmlns:a16="http://schemas.microsoft.com/office/drawing/2014/main" id="{D04E2372-FB07-4836-8264-0F647BA69C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08" r="46611" b="33452"/>
          <a:stretch/>
        </p:blipFill>
        <p:spPr>
          <a:xfrm>
            <a:off x="423747" y="2052682"/>
            <a:ext cx="2664894" cy="1747520"/>
          </a:xfrm>
          <a:prstGeom prst="rect">
            <a:avLst/>
          </a:prstGeom>
        </p:spPr>
      </p:pic>
      <p:pic>
        <p:nvPicPr>
          <p:cNvPr id="12" name="Picture 11" descr="Table&#10;&#10;Description automatically generated">
            <a:extLst>
              <a:ext uri="{FF2B5EF4-FFF2-40B4-BE49-F238E27FC236}">
                <a16:creationId xmlns:a16="http://schemas.microsoft.com/office/drawing/2014/main" id="{5DC9D5F9-1E37-4269-87D2-E548DC240D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89" t="28008" r="29107" b="33452"/>
          <a:stretch/>
        </p:blipFill>
        <p:spPr>
          <a:xfrm>
            <a:off x="2804159" y="2052682"/>
            <a:ext cx="1158241" cy="1747520"/>
          </a:xfrm>
          <a:prstGeom prst="rect">
            <a:avLst/>
          </a:prstGeom>
        </p:spPr>
      </p:pic>
      <p:pic>
        <p:nvPicPr>
          <p:cNvPr id="13" name="Picture 12" descr="Table&#10;&#10;Description automatically generated">
            <a:extLst>
              <a:ext uri="{FF2B5EF4-FFF2-40B4-BE49-F238E27FC236}">
                <a16:creationId xmlns:a16="http://schemas.microsoft.com/office/drawing/2014/main" id="{D66B154A-AC3D-400A-8E96-F2A25C3A16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93" t="28008" b="33452"/>
          <a:stretch/>
        </p:blipFill>
        <p:spPr>
          <a:xfrm>
            <a:off x="3962400" y="2052682"/>
            <a:ext cx="1452879" cy="1747520"/>
          </a:xfrm>
          <a:prstGeom prst="rect">
            <a:avLst/>
          </a:prstGeom>
        </p:spPr>
      </p:pic>
      <p:pic>
        <p:nvPicPr>
          <p:cNvPr id="14" name="Picture 13" descr="Table&#10;&#10;Description automatically generated">
            <a:extLst>
              <a:ext uri="{FF2B5EF4-FFF2-40B4-BE49-F238E27FC236}">
                <a16:creationId xmlns:a16="http://schemas.microsoft.com/office/drawing/2014/main" id="{909B81AF-848F-4B95-9E76-96395D0DD0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09" r="46611" b="5895"/>
          <a:stretch/>
        </p:blipFill>
        <p:spPr>
          <a:xfrm>
            <a:off x="423748" y="3839594"/>
            <a:ext cx="2664894" cy="1178736"/>
          </a:xfrm>
          <a:prstGeom prst="rect">
            <a:avLst/>
          </a:prstGeom>
        </p:spPr>
      </p:pic>
      <p:pic>
        <p:nvPicPr>
          <p:cNvPr id="15" name="Picture 14" descr="Table&#10;&#10;Description automatically generated">
            <a:extLst>
              <a:ext uri="{FF2B5EF4-FFF2-40B4-BE49-F238E27FC236}">
                <a16:creationId xmlns:a16="http://schemas.microsoft.com/office/drawing/2014/main" id="{F0EF5D97-4DBA-4D16-886A-99EA0BED2B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88" t="68109" r="23408" b="5895"/>
          <a:stretch/>
        </p:blipFill>
        <p:spPr>
          <a:xfrm>
            <a:off x="3088641" y="3839594"/>
            <a:ext cx="1158241" cy="1178736"/>
          </a:xfrm>
          <a:prstGeom prst="rect">
            <a:avLst/>
          </a:prstGeom>
        </p:spPr>
      </p:pic>
      <p:pic>
        <p:nvPicPr>
          <p:cNvPr id="16" name="Picture 15" descr="Table&#10;&#10;Description automatically generated">
            <a:extLst>
              <a:ext uri="{FF2B5EF4-FFF2-40B4-BE49-F238E27FC236}">
                <a16:creationId xmlns:a16="http://schemas.microsoft.com/office/drawing/2014/main" id="{B11C27E0-9C51-4A49-9578-CBA454109A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68" t="68109" b="5895"/>
          <a:stretch/>
        </p:blipFill>
        <p:spPr>
          <a:xfrm>
            <a:off x="4175760" y="3839594"/>
            <a:ext cx="1239520" cy="117873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639E8626-1252-445E-813F-1620104A27EB}"/>
                  </a:ext>
                </a:extLst>
              </p:cNvPr>
              <p:cNvSpPr/>
              <p:nvPr/>
            </p:nvSpPr>
            <p:spPr>
              <a:xfrm>
                <a:off x="6411185" y="4420573"/>
                <a:ext cx="4087416" cy="849187"/>
              </a:xfrm>
              <a:custGeom>
                <a:avLst/>
                <a:gdLst>
                  <a:gd name="connsiteX0" fmla="*/ 0 w 4216400"/>
                  <a:gd name="connsiteY0" fmla="*/ 141534 h 849187"/>
                  <a:gd name="connsiteX1" fmla="*/ 141534 w 4216400"/>
                  <a:gd name="connsiteY1" fmla="*/ 0 h 849187"/>
                  <a:gd name="connsiteX2" fmla="*/ 4074866 w 4216400"/>
                  <a:gd name="connsiteY2" fmla="*/ 0 h 849187"/>
                  <a:gd name="connsiteX3" fmla="*/ 4216400 w 4216400"/>
                  <a:gd name="connsiteY3" fmla="*/ 141534 h 849187"/>
                  <a:gd name="connsiteX4" fmla="*/ 4216400 w 4216400"/>
                  <a:gd name="connsiteY4" fmla="*/ 707653 h 849187"/>
                  <a:gd name="connsiteX5" fmla="*/ 4074866 w 4216400"/>
                  <a:gd name="connsiteY5" fmla="*/ 849187 h 849187"/>
                  <a:gd name="connsiteX6" fmla="*/ 141534 w 4216400"/>
                  <a:gd name="connsiteY6" fmla="*/ 849187 h 849187"/>
                  <a:gd name="connsiteX7" fmla="*/ 0 w 4216400"/>
                  <a:gd name="connsiteY7" fmla="*/ 707653 h 849187"/>
                  <a:gd name="connsiteX8" fmla="*/ 0 w 4216400"/>
                  <a:gd name="connsiteY8" fmla="*/ 141534 h 849187"/>
                  <a:gd name="connsiteX0" fmla="*/ 375920 w 4216400"/>
                  <a:gd name="connsiteY0" fmla="*/ 375214 h 849187"/>
                  <a:gd name="connsiteX1" fmla="*/ 141534 w 4216400"/>
                  <a:gd name="connsiteY1" fmla="*/ 0 h 849187"/>
                  <a:gd name="connsiteX2" fmla="*/ 4074866 w 4216400"/>
                  <a:gd name="connsiteY2" fmla="*/ 0 h 849187"/>
                  <a:gd name="connsiteX3" fmla="*/ 4216400 w 4216400"/>
                  <a:gd name="connsiteY3" fmla="*/ 141534 h 849187"/>
                  <a:gd name="connsiteX4" fmla="*/ 4216400 w 4216400"/>
                  <a:gd name="connsiteY4" fmla="*/ 707653 h 849187"/>
                  <a:gd name="connsiteX5" fmla="*/ 4074866 w 4216400"/>
                  <a:gd name="connsiteY5" fmla="*/ 849187 h 849187"/>
                  <a:gd name="connsiteX6" fmla="*/ 141534 w 4216400"/>
                  <a:gd name="connsiteY6" fmla="*/ 849187 h 849187"/>
                  <a:gd name="connsiteX7" fmla="*/ 0 w 4216400"/>
                  <a:gd name="connsiteY7" fmla="*/ 707653 h 849187"/>
                  <a:gd name="connsiteX8" fmla="*/ 375920 w 4216400"/>
                  <a:gd name="connsiteY8" fmla="*/ 375214 h 849187"/>
                  <a:gd name="connsiteX0" fmla="*/ 246936 w 4087416"/>
                  <a:gd name="connsiteY0" fmla="*/ 375214 h 849187"/>
                  <a:gd name="connsiteX1" fmla="*/ 12550 w 4087416"/>
                  <a:gd name="connsiteY1" fmla="*/ 0 h 849187"/>
                  <a:gd name="connsiteX2" fmla="*/ 3945882 w 4087416"/>
                  <a:gd name="connsiteY2" fmla="*/ 0 h 849187"/>
                  <a:gd name="connsiteX3" fmla="*/ 4087416 w 4087416"/>
                  <a:gd name="connsiteY3" fmla="*/ 141534 h 849187"/>
                  <a:gd name="connsiteX4" fmla="*/ 4087416 w 4087416"/>
                  <a:gd name="connsiteY4" fmla="*/ 707653 h 849187"/>
                  <a:gd name="connsiteX5" fmla="*/ 3945882 w 4087416"/>
                  <a:gd name="connsiteY5" fmla="*/ 849187 h 849187"/>
                  <a:gd name="connsiteX6" fmla="*/ 12550 w 4087416"/>
                  <a:gd name="connsiteY6" fmla="*/ 849187 h 849187"/>
                  <a:gd name="connsiteX7" fmla="*/ 257096 w 4087416"/>
                  <a:gd name="connsiteY7" fmla="*/ 687333 h 849187"/>
                  <a:gd name="connsiteX8" fmla="*/ 246936 w 4087416"/>
                  <a:gd name="connsiteY8" fmla="*/ 375214 h 849187"/>
                  <a:gd name="connsiteX0" fmla="*/ 246936 w 4087416"/>
                  <a:gd name="connsiteY0" fmla="*/ 375214 h 849187"/>
                  <a:gd name="connsiteX1" fmla="*/ 12550 w 4087416"/>
                  <a:gd name="connsiteY1" fmla="*/ 0 h 849187"/>
                  <a:gd name="connsiteX2" fmla="*/ 3945882 w 4087416"/>
                  <a:gd name="connsiteY2" fmla="*/ 0 h 849187"/>
                  <a:gd name="connsiteX3" fmla="*/ 4087416 w 4087416"/>
                  <a:gd name="connsiteY3" fmla="*/ 141534 h 849187"/>
                  <a:gd name="connsiteX4" fmla="*/ 4087416 w 4087416"/>
                  <a:gd name="connsiteY4" fmla="*/ 707653 h 849187"/>
                  <a:gd name="connsiteX5" fmla="*/ 3945882 w 4087416"/>
                  <a:gd name="connsiteY5" fmla="*/ 849187 h 849187"/>
                  <a:gd name="connsiteX6" fmla="*/ 398630 w 4087416"/>
                  <a:gd name="connsiteY6" fmla="*/ 828867 h 849187"/>
                  <a:gd name="connsiteX7" fmla="*/ 257096 w 4087416"/>
                  <a:gd name="connsiteY7" fmla="*/ 687333 h 849187"/>
                  <a:gd name="connsiteX8" fmla="*/ 246936 w 4087416"/>
                  <a:gd name="connsiteY8" fmla="*/ 375214 h 849187"/>
                  <a:gd name="connsiteX0" fmla="*/ 246936 w 4087416"/>
                  <a:gd name="connsiteY0" fmla="*/ 375214 h 849187"/>
                  <a:gd name="connsiteX1" fmla="*/ 12550 w 4087416"/>
                  <a:gd name="connsiteY1" fmla="*/ 0 h 849187"/>
                  <a:gd name="connsiteX2" fmla="*/ 3834122 w 4087416"/>
                  <a:gd name="connsiteY2" fmla="*/ 40640 h 849187"/>
                  <a:gd name="connsiteX3" fmla="*/ 4087416 w 4087416"/>
                  <a:gd name="connsiteY3" fmla="*/ 141534 h 849187"/>
                  <a:gd name="connsiteX4" fmla="*/ 4087416 w 4087416"/>
                  <a:gd name="connsiteY4" fmla="*/ 707653 h 849187"/>
                  <a:gd name="connsiteX5" fmla="*/ 3945882 w 4087416"/>
                  <a:gd name="connsiteY5" fmla="*/ 849187 h 849187"/>
                  <a:gd name="connsiteX6" fmla="*/ 398630 w 4087416"/>
                  <a:gd name="connsiteY6" fmla="*/ 828867 h 849187"/>
                  <a:gd name="connsiteX7" fmla="*/ 257096 w 4087416"/>
                  <a:gd name="connsiteY7" fmla="*/ 687333 h 849187"/>
                  <a:gd name="connsiteX8" fmla="*/ 246936 w 4087416"/>
                  <a:gd name="connsiteY8" fmla="*/ 375214 h 849187"/>
                  <a:gd name="connsiteX0" fmla="*/ 246936 w 4087416"/>
                  <a:gd name="connsiteY0" fmla="*/ 375214 h 849187"/>
                  <a:gd name="connsiteX1" fmla="*/ 12550 w 4087416"/>
                  <a:gd name="connsiteY1" fmla="*/ 0 h 849187"/>
                  <a:gd name="connsiteX2" fmla="*/ 3834122 w 4087416"/>
                  <a:gd name="connsiteY2" fmla="*/ 40640 h 849187"/>
                  <a:gd name="connsiteX3" fmla="*/ 3894376 w 4087416"/>
                  <a:gd name="connsiteY3" fmla="*/ 446334 h 849187"/>
                  <a:gd name="connsiteX4" fmla="*/ 4087416 w 4087416"/>
                  <a:gd name="connsiteY4" fmla="*/ 707653 h 849187"/>
                  <a:gd name="connsiteX5" fmla="*/ 3945882 w 4087416"/>
                  <a:gd name="connsiteY5" fmla="*/ 849187 h 849187"/>
                  <a:gd name="connsiteX6" fmla="*/ 398630 w 4087416"/>
                  <a:gd name="connsiteY6" fmla="*/ 828867 h 849187"/>
                  <a:gd name="connsiteX7" fmla="*/ 257096 w 4087416"/>
                  <a:gd name="connsiteY7" fmla="*/ 687333 h 849187"/>
                  <a:gd name="connsiteX8" fmla="*/ 246936 w 4087416"/>
                  <a:gd name="connsiteY8" fmla="*/ 375214 h 849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87416" h="849187">
                    <a:moveTo>
                      <a:pt x="246936" y="375214"/>
                    </a:moveTo>
                    <a:cubicBezTo>
                      <a:pt x="246936" y="297047"/>
                      <a:pt x="-65617" y="0"/>
                      <a:pt x="12550" y="0"/>
                    </a:cubicBezTo>
                    <a:lnTo>
                      <a:pt x="3834122" y="40640"/>
                    </a:lnTo>
                    <a:cubicBezTo>
                      <a:pt x="3912289" y="40640"/>
                      <a:pt x="3894376" y="368167"/>
                      <a:pt x="3894376" y="446334"/>
                    </a:cubicBezTo>
                    <a:lnTo>
                      <a:pt x="4087416" y="707653"/>
                    </a:lnTo>
                    <a:cubicBezTo>
                      <a:pt x="4087416" y="785820"/>
                      <a:pt x="4024049" y="849187"/>
                      <a:pt x="3945882" y="849187"/>
                    </a:cubicBezTo>
                    <a:lnTo>
                      <a:pt x="398630" y="828867"/>
                    </a:lnTo>
                    <a:cubicBezTo>
                      <a:pt x="320463" y="828867"/>
                      <a:pt x="257096" y="765500"/>
                      <a:pt x="257096" y="687333"/>
                    </a:cubicBezTo>
                    <a:cubicBezTo>
                      <a:pt x="257096" y="498627"/>
                      <a:pt x="246936" y="563920"/>
                      <a:pt x="246936" y="375214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−20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.(−20)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−15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000" b="0" dirty="0"/>
              </a:p>
            </p:txBody>
          </p:sp>
        </mc:Choice>
        <mc:Fallback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639E8626-1252-445E-813F-1620104A27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1185" y="4420573"/>
                <a:ext cx="4087416" cy="849187"/>
              </a:xfrm>
              <a:custGeom>
                <a:avLst/>
                <a:gdLst>
                  <a:gd name="connsiteX0" fmla="*/ 0 w 4216400"/>
                  <a:gd name="connsiteY0" fmla="*/ 141534 h 849187"/>
                  <a:gd name="connsiteX1" fmla="*/ 141534 w 4216400"/>
                  <a:gd name="connsiteY1" fmla="*/ 0 h 849187"/>
                  <a:gd name="connsiteX2" fmla="*/ 4074866 w 4216400"/>
                  <a:gd name="connsiteY2" fmla="*/ 0 h 849187"/>
                  <a:gd name="connsiteX3" fmla="*/ 4216400 w 4216400"/>
                  <a:gd name="connsiteY3" fmla="*/ 141534 h 849187"/>
                  <a:gd name="connsiteX4" fmla="*/ 4216400 w 4216400"/>
                  <a:gd name="connsiteY4" fmla="*/ 707653 h 849187"/>
                  <a:gd name="connsiteX5" fmla="*/ 4074866 w 4216400"/>
                  <a:gd name="connsiteY5" fmla="*/ 849187 h 849187"/>
                  <a:gd name="connsiteX6" fmla="*/ 141534 w 4216400"/>
                  <a:gd name="connsiteY6" fmla="*/ 849187 h 849187"/>
                  <a:gd name="connsiteX7" fmla="*/ 0 w 4216400"/>
                  <a:gd name="connsiteY7" fmla="*/ 707653 h 849187"/>
                  <a:gd name="connsiteX8" fmla="*/ 0 w 4216400"/>
                  <a:gd name="connsiteY8" fmla="*/ 141534 h 849187"/>
                  <a:gd name="connsiteX0" fmla="*/ 375920 w 4216400"/>
                  <a:gd name="connsiteY0" fmla="*/ 375214 h 849187"/>
                  <a:gd name="connsiteX1" fmla="*/ 141534 w 4216400"/>
                  <a:gd name="connsiteY1" fmla="*/ 0 h 849187"/>
                  <a:gd name="connsiteX2" fmla="*/ 4074866 w 4216400"/>
                  <a:gd name="connsiteY2" fmla="*/ 0 h 849187"/>
                  <a:gd name="connsiteX3" fmla="*/ 4216400 w 4216400"/>
                  <a:gd name="connsiteY3" fmla="*/ 141534 h 849187"/>
                  <a:gd name="connsiteX4" fmla="*/ 4216400 w 4216400"/>
                  <a:gd name="connsiteY4" fmla="*/ 707653 h 849187"/>
                  <a:gd name="connsiteX5" fmla="*/ 4074866 w 4216400"/>
                  <a:gd name="connsiteY5" fmla="*/ 849187 h 849187"/>
                  <a:gd name="connsiteX6" fmla="*/ 141534 w 4216400"/>
                  <a:gd name="connsiteY6" fmla="*/ 849187 h 849187"/>
                  <a:gd name="connsiteX7" fmla="*/ 0 w 4216400"/>
                  <a:gd name="connsiteY7" fmla="*/ 707653 h 849187"/>
                  <a:gd name="connsiteX8" fmla="*/ 375920 w 4216400"/>
                  <a:gd name="connsiteY8" fmla="*/ 375214 h 849187"/>
                  <a:gd name="connsiteX0" fmla="*/ 246936 w 4087416"/>
                  <a:gd name="connsiteY0" fmla="*/ 375214 h 849187"/>
                  <a:gd name="connsiteX1" fmla="*/ 12550 w 4087416"/>
                  <a:gd name="connsiteY1" fmla="*/ 0 h 849187"/>
                  <a:gd name="connsiteX2" fmla="*/ 3945882 w 4087416"/>
                  <a:gd name="connsiteY2" fmla="*/ 0 h 849187"/>
                  <a:gd name="connsiteX3" fmla="*/ 4087416 w 4087416"/>
                  <a:gd name="connsiteY3" fmla="*/ 141534 h 849187"/>
                  <a:gd name="connsiteX4" fmla="*/ 4087416 w 4087416"/>
                  <a:gd name="connsiteY4" fmla="*/ 707653 h 849187"/>
                  <a:gd name="connsiteX5" fmla="*/ 3945882 w 4087416"/>
                  <a:gd name="connsiteY5" fmla="*/ 849187 h 849187"/>
                  <a:gd name="connsiteX6" fmla="*/ 12550 w 4087416"/>
                  <a:gd name="connsiteY6" fmla="*/ 849187 h 849187"/>
                  <a:gd name="connsiteX7" fmla="*/ 257096 w 4087416"/>
                  <a:gd name="connsiteY7" fmla="*/ 687333 h 849187"/>
                  <a:gd name="connsiteX8" fmla="*/ 246936 w 4087416"/>
                  <a:gd name="connsiteY8" fmla="*/ 375214 h 849187"/>
                  <a:gd name="connsiteX0" fmla="*/ 246936 w 4087416"/>
                  <a:gd name="connsiteY0" fmla="*/ 375214 h 849187"/>
                  <a:gd name="connsiteX1" fmla="*/ 12550 w 4087416"/>
                  <a:gd name="connsiteY1" fmla="*/ 0 h 849187"/>
                  <a:gd name="connsiteX2" fmla="*/ 3945882 w 4087416"/>
                  <a:gd name="connsiteY2" fmla="*/ 0 h 849187"/>
                  <a:gd name="connsiteX3" fmla="*/ 4087416 w 4087416"/>
                  <a:gd name="connsiteY3" fmla="*/ 141534 h 849187"/>
                  <a:gd name="connsiteX4" fmla="*/ 4087416 w 4087416"/>
                  <a:gd name="connsiteY4" fmla="*/ 707653 h 849187"/>
                  <a:gd name="connsiteX5" fmla="*/ 3945882 w 4087416"/>
                  <a:gd name="connsiteY5" fmla="*/ 849187 h 849187"/>
                  <a:gd name="connsiteX6" fmla="*/ 398630 w 4087416"/>
                  <a:gd name="connsiteY6" fmla="*/ 828867 h 849187"/>
                  <a:gd name="connsiteX7" fmla="*/ 257096 w 4087416"/>
                  <a:gd name="connsiteY7" fmla="*/ 687333 h 849187"/>
                  <a:gd name="connsiteX8" fmla="*/ 246936 w 4087416"/>
                  <a:gd name="connsiteY8" fmla="*/ 375214 h 849187"/>
                  <a:gd name="connsiteX0" fmla="*/ 246936 w 4087416"/>
                  <a:gd name="connsiteY0" fmla="*/ 375214 h 849187"/>
                  <a:gd name="connsiteX1" fmla="*/ 12550 w 4087416"/>
                  <a:gd name="connsiteY1" fmla="*/ 0 h 849187"/>
                  <a:gd name="connsiteX2" fmla="*/ 3834122 w 4087416"/>
                  <a:gd name="connsiteY2" fmla="*/ 40640 h 849187"/>
                  <a:gd name="connsiteX3" fmla="*/ 4087416 w 4087416"/>
                  <a:gd name="connsiteY3" fmla="*/ 141534 h 849187"/>
                  <a:gd name="connsiteX4" fmla="*/ 4087416 w 4087416"/>
                  <a:gd name="connsiteY4" fmla="*/ 707653 h 849187"/>
                  <a:gd name="connsiteX5" fmla="*/ 3945882 w 4087416"/>
                  <a:gd name="connsiteY5" fmla="*/ 849187 h 849187"/>
                  <a:gd name="connsiteX6" fmla="*/ 398630 w 4087416"/>
                  <a:gd name="connsiteY6" fmla="*/ 828867 h 849187"/>
                  <a:gd name="connsiteX7" fmla="*/ 257096 w 4087416"/>
                  <a:gd name="connsiteY7" fmla="*/ 687333 h 849187"/>
                  <a:gd name="connsiteX8" fmla="*/ 246936 w 4087416"/>
                  <a:gd name="connsiteY8" fmla="*/ 375214 h 849187"/>
                  <a:gd name="connsiteX0" fmla="*/ 246936 w 4087416"/>
                  <a:gd name="connsiteY0" fmla="*/ 375214 h 849187"/>
                  <a:gd name="connsiteX1" fmla="*/ 12550 w 4087416"/>
                  <a:gd name="connsiteY1" fmla="*/ 0 h 849187"/>
                  <a:gd name="connsiteX2" fmla="*/ 3834122 w 4087416"/>
                  <a:gd name="connsiteY2" fmla="*/ 40640 h 849187"/>
                  <a:gd name="connsiteX3" fmla="*/ 3894376 w 4087416"/>
                  <a:gd name="connsiteY3" fmla="*/ 446334 h 849187"/>
                  <a:gd name="connsiteX4" fmla="*/ 4087416 w 4087416"/>
                  <a:gd name="connsiteY4" fmla="*/ 707653 h 849187"/>
                  <a:gd name="connsiteX5" fmla="*/ 3945882 w 4087416"/>
                  <a:gd name="connsiteY5" fmla="*/ 849187 h 849187"/>
                  <a:gd name="connsiteX6" fmla="*/ 398630 w 4087416"/>
                  <a:gd name="connsiteY6" fmla="*/ 828867 h 849187"/>
                  <a:gd name="connsiteX7" fmla="*/ 257096 w 4087416"/>
                  <a:gd name="connsiteY7" fmla="*/ 687333 h 849187"/>
                  <a:gd name="connsiteX8" fmla="*/ 246936 w 4087416"/>
                  <a:gd name="connsiteY8" fmla="*/ 375214 h 849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87416" h="849187">
                    <a:moveTo>
                      <a:pt x="246936" y="375214"/>
                    </a:moveTo>
                    <a:cubicBezTo>
                      <a:pt x="246936" y="297047"/>
                      <a:pt x="-65617" y="0"/>
                      <a:pt x="12550" y="0"/>
                    </a:cubicBezTo>
                    <a:lnTo>
                      <a:pt x="3834122" y="40640"/>
                    </a:lnTo>
                    <a:cubicBezTo>
                      <a:pt x="3912289" y="40640"/>
                      <a:pt x="3894376" y="368167"/>
                      <a:pt x="3894376" y="446334"/>
                    </a:cubicBezTo>
                    <a:lnTo>
                      <a:pt x="4087416" y="707653"/>
                    </a:lnTo>
                    <a:cubicBezTo>
                      <a:pt x="4087416" y="785820"/>
                      <a:pt x="4024049" y="849187"/>
                      <a:pt x="3945882" y="849187"/>
                    </a:cubicBezTo>
                    <a:lnTo>
                      <a:pt x="398630" y="828867"/>
                    </a:lnTo>
                    <a:cubicBezTo>
                      <a:pt x="320463" y="828867"/>
                      <a:pt x="257096" y="765500"/>
                      <a:pt x="257096" y="687333"/>
                    </a:cubicBezTo>
                    <a:cubicBezTo>
                      <a:pt x="257096" y="498627"/>
                      <a:pt x="246936" y="563920"/>
                      <a:pt x="246936" y="375214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: Rounded Corners 1">
                <a:extLst>
                  <a:ext uri="{FF2B5EF4-FFF2-40B4-BE49-F238E27FC236}">
                    <a16:creationId xmlns:a16="http://schemas.microsoft.com/office/drawing/2014/main" id="{77DF48BB-1576-4E4F-B075-75D6E7BFD82D}"/>
                  </a:ext>
                </a:extLst>
              </p:cNvPr>
              <p:cNvSpPr/>
              <p:nvPr/>
            </p:nvSpPr>
            <p:spPr>
              <a:xfrm>
                <a:off x="4989885" y="5521190"/>
                <a:ext cx="6930016" cy="849187"/>
              </a:xfrm>
              <a:custGeom>
                <a:avLst/>
                <a:gdLst>
                  <a:gd name="connsiteX0" fmla="*/ 0 w 4216400"/>
                  <a:gd name="connsiteY0" fmla="*/ 141534 h 849187"/>
                  <a:gd name="connsiteX1" fmla="*/ 141534 w 4216400"/>
                  <a:gd name="connsiteY1" fmla="*/ 0 h 849187"/>
                  <a:gd name="connsiteX2" fmla="*/ 4074866 w 4216400"/>
                  <a:gd name="connsiteY2" fmla="*/ 0 h 849187"/>
                  <a:gd name="connsiteX3" fmla="*/ 4216400 w 4216400"/>
                  <a:gd name="connsiteY3" fmla="*/ 141534 h 849187"/>
                  <a:gd name="connsiteX4" fmla="*/ 4216400 w 4216400"/>
                  <a:gd name="connsiteY4" fmla="*/ 707653 h 849187"/>
                  <a:gd name="connsiteX5" fmla="*/ 4074866 w 4216400"/>
                  <a:gd name="connsiteY5" fmla="*/ 849187 h 849187"/>
                  <a:gd name="connsiteX6" fmla="*/ 141534 w 4216400"/>
                  <a:gd name="connsiteY6" fmla="*/ 849187 h 849187"/>
                  <a:gd name="connsiteX7" fmla="*/ 0 w 4216400"/>
                  <a:gd name="connsiteY7" fmla="*/ 707653 h 849187"/>
                  <a:gd name="connsiteX8" fmla="*/ 0 w 4216400"/>
                  <a:gd name="connsiteY8" fmla="*/ 141534 h 849187"/>
                  <a:gd name="connsiteX0" fmla="*/ 375920 w 4216400"/>
                  <a:gd name="connsiteY0" fmla="*/ 375214 h 849187"/>
                  <a:gd name="connsiteX1" fmla="*/ 141534 w 4216400"/>
                  <a:gd name="connsiteY1" fmla="*/ 0 h 849187"/>
                  <a:gd name="connsiteX2" fmla="*/ 4074866 w 4216400"/>
                  <a:gd name="connsiteY2" fmla="*/ 0 h 849187"/>
                  <a:gd name="connsiteX3" fmla="*/ 4216400 w 4216400"/>
                  <a:gd name="connsiteY3" fmla="*/ 141534 h 849187"/>
                  <a:gd name="connsiteX4" fmla="*/ 4216400 w 4216400"/>
                  <a:gd name="connsiteY4" fmla="*/ 707653 h 849187"/>
                  <a:gd name="connsiteX5" fmla="*/ 4074866 w 4216400"/>
                  <a:gd name="connsiteY5" fmla="*/ 849187 h 849187"/>
                  <a:gd name="connsiteX6" fmla="*/ 141534 w 4216400"/>
                  <a:gd name="connsiteY6" fmla="*/ 849187 h 849187"/>
                  <a:gd name="connsiteX7" fmla="*/ 0 w 4216400"/>
                  <a:gd name="connsiteY7" fmla="*/ 707653 h 849187"/>
                  <a:gd name="connsiteX8" fmla="*/ 375920 w 4216400"/>
                  <a:gd name="connsiteY8" fmla="*/ 375214 h 849187"/>
                  <a:gd name="connsiteX0" fmla="*/ 246936 w 4087416"/>
                  <a:gd name="connsiteY0" fmla="*/ 375214 h 849187"/>
                  <a:gd name="connsiteX1" fmla="*/ 12550 w 4087416"/>
                  <a:gd name="connsiteY1" fmla="*/ 0 h 849187"/>
                  <a:gd name="connsiteX2" fmla="*/ 3945882 w 4087416"/>
                  <a:gd name="connsiteY2" fmla="*/ 0 h 849187"/>
                  <a:gd name="connsiteX3" fmla="*/ 4087416 w 4087416"/>
                  <a:gd name="connsiteY3" fmla="*/ 141534 h 849187"/>
                  <a:gd name="connsiteX4" fmla="*/ 4087416 w 4087416"/>
                  <a:gd name="connsiteY4" fmla="*/ 707653 h 849187"/>
                  <a:gd name="connsiteX5" fmla="*/ 3945882 w 4087416"/>
                  <a:gd name="connsiteY5" fmla="*/ 849187 h 849187"/>
                  <a:gd name="connsiteX6" fmla="*/ 12550 w 4087416"/>
                  <a:gd name="connsiteY6" fmla="*/ 849187 h 849187"/>
                  <a:gd name="connsiteX7" fmla="*/ 257096 w 4087416"/>
                  <a:gd name="connsiteY7" fmla="*/ 687333 h 849187"/>
                  <a:gd name="connsiteX8" fmla="*/ 246936 w 4087416"/>
                  <a:gd name="connsiteY8" fmla="*/ 375214 h 849187"/>
                  <a:gd name="connsiteX0" fmla="*/ 246936 w 4087416"/>
                  <a:gd name="connsiteY0" fmla="*/ 375214 h 849187"/>
                  <a:gd name="connsiteX1" fmla="*/ 12550 w 4087416"/>
                  <a:gd name="connsiteY1" fmla="*/ 0 h 849187"/>
                  <a:gd name="connsiteX2" fmla="*/ 3945882 w 4087416"/>
                  <a:gd name="connsiteY2" fmla="*/ 0 h 849187"/>
                  <a:gd name="connsiteX3" fmla="*/ 4087416 w 4087416"/>
                  <a:gd name="connsiteY3" fmla="*/ 141534 h 849187"/>
                  <a:gd name="connsiteX4" fmla="*/ 4087416 w 4087416"/>
                  <a:gd name="connsiteY4" fmla="*/ 707653 h 849187"/>
                  <a:gd name="connsiteX5" fmla="*/ 3945882 w 4087416"/>
                  <a:gd name="connsiteY5" fmla="*/ 849187 h 849187"/>
                  <a:gd name="connsiteX6" fmla="*/ 398630 w 4087416"/>
                  <a:gd name="connsiteY6" fmla="*/ 828867 h 849187"/>
                  <a:gd name="connsiteX7" fmla="*/ 257096 w 4087416"/>
                  <a:gd name="connsiteY7" fmla="*/ 687333 h 849187"/>
                  <a:gd name="connsiteX8" fmla="*/ 246936 w 4087416"/>
                  <a:gd name="connsiteY8" fmla="*/ 375214 h 849187"/>
                  <a:gd name="connsiteX0" fmla="*/ 246936 w 4087416"/>
                  <a:gd name="connsiteY0" fmla="*/ 375214 h 849187"/>
                  <a:gd name="connsiteX1" fmla="*/ 12550 w 4087416"/>
                  <a:gd name="connsiteY1" fmla="*/ 0 h 849187"/>
                  <a:gd name="connsiteX2" fmla="*/ 3834122 w 4087416"/>
                  <a:gd name="connsiteY2" fmla="*/ 40640 h 849187"/>
                  <a:gd name="connsiteX3" fmla="*/ 4087416 w 4087416"/>
                  <a:gd name="connsiteY3" fmla="*/ 141534 h 849187"/>
                  <a:gd name="connsiteX4" fmla="*/ 4087416 w 4087416"/>
                  <a:gd name="connsiteY4" fmla="*/ 707653 h 849187"/>
                  <a:gd name="connsiteX5" fmla="*/ 3945882 w 4087416"/>
                  <a:gd name="connsiteY5" fmla="*/ 849187 h 849187"/>
                  <a:gd name="connsiteX6" fmla="*/ 398630 w 4087416"/>
                  <a:gd name="connsiteY6" fmla="*/ 828867 h 849187"/>
                  <a:gd name="connsiteX7" fmla="*/ 257096 w 4087416"/>
                  <a:gd name="connsiteY7" fmla="*/ 687333 h 849187"/>
                  <a:gd name="connsiteX8" fmla="*/ 246936 w 4087416"/>
                  <a:gd name="connsiteY8" fmla="*/ 375214 h 849187"/>
                  <a:gd name="connsiteX0" fmla="*/ 246936 w 4087416"/>
                  <a:gd name="connsiteY0" fmla="*/ 375214 h 849187"/>
                  <a:gd name="connsiteX1" fmla="*/ 12550 w 4087416"/>
                  <a:gd name="connsiteY1" fmla="*/ 0 h 849187"/>
                  <a:gd name="connsiteX2" fmla="*/ 3834122 w 4087416"/>
                  <a:gd name="connsiteY2" fmla="*/ 40640 h 849187"/>
                  <a:gd name="connsiteX3" fmla="*/ 3894376 w 4087416"/>
                  <a:gd name="connsiteY3" fmla="*/ 446334 h 849187"/>
                  <a:gd name="connsiteX4" fmla="*/ 4087416 w 4087416"/>
                  <a:gd name="connsiteY4" fmla="*/ 707653 h 849187"/>
                  <a:gd name="connsiteX5" fmla="*/ 3945882 w 4087416"/>
                  <a:gd name="connsiteY5" fmla="*/ 849187 h 849187"/>
                  <a:gd name="connsiteX6" fmla="*/ 398630 w 4087416"/>
                  <a:gd name="connsiteY6" fmla="*/ 828867 h 849187"/>
                  <a:gd name="connsiteX7" fmla="*/ 257096 w 4087416"/>
                  <a:gd name="connsiteY7" fmla="*/ 687333 h 849187"/>
                  <a:gd name="connsiteX8" fmla="*/ 246936 w 4087416"/>
                  <a:gd name="connsiteY8" fmla="*/ 375214 h 849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87416" h="849187">
                    <a:moveTo>
                      <a:pt x="246936" y="375214"/>
                    </a:moveTo>
                    <a:cubicBezTo>
                      <a:pt x="246936" y="297047"/>
                      <a:pt x="-65617" y="0"/>
                      <a:pt x="12550" y="0"/>
                    </a:cubicBezTo>
                    <a:lnTo>
                      <a:pt x="3834122" y="40640"/>
                    </a:lnTo>
                    <a:cubicBezTo>
                      <a:pt x="3912289" y="40640"/>
                      <a:pt x="3894376" y="368167"/>
                      <a:pt x="3894376" y="446334"/>
                    </a:cubicBezTo>
                    <a:lnTo>
                      <a:pt x="4087416" y="707653"/>
                    </a:lnTo>
                    <a:cubicBezTo>
                      <a:pt x="4087416" y="785820"/>
                      <a:pt x="4024049" y="849187"/>
                      <a:pt x="3945882" y="849187"/>
                    </a:cubicBezTo>
                    <a:lnTo>
                      <a:pt x="398630" y="828867"/>
                    </a:lnTo>
                    <a:cubicBezTo>
                      <a:pt x="320463" y="828867"/>
                      <a:pt x="257096" y="765500"/>
                      <a:pt x="257096" y="687333"/>
                    </a:cubicBezTo>
                    <a:cubicBezTo>
                      <a:pt x="257096" y="498627"/>
                      <a:pt x="246936" y="563920"/>
                      <a:pt x="246936" y="375214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17%.1 200=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1 200=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17.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1200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=17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12=204</m:t>
                      </m:r>
                    </m:oMath>
                  </m:oMathPara>
                </a14:m>
                <a:endParaRPr lang="en-US" sz="2000" b="0" dirty="0"/>
              </a:p>
            </p:txBody>
          </p:sp>
        </mc:Choice>
        <mc:Fallback>
          <p:sp>
            <p:nvSpPr>
              <p:cNvPr id="17" name="Rectangle: Rounded Corners 1">
                <a:extLst>
                  <a:ext uri="{FF2B5EF4-FFF2-40B4-BE49-F238E27FC236}">
                    <a16:creationId xmlns:a16="http://schemas.microsoft.com/office/drawing/2014/main" id="{77DF48BB-1576-4E4F-B075-75D6E7BFD8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9885" y="5521190"/>
                <a:ext cx="6930016" cy="849187"/>
              </a:xfrm>
              <a:custGeom>
                <a:avLst/>
                <a:gdLst>
                  <a:gd name="connsiteX0" fmla="*/ 0 w 4216400"/>
                  <a:gd name="connsiteY0" fmla="*/ 141534 h 849187"/>
                  <a:gd name="connsiteX1" fmla="*/ 141534 w 4216400"/>
                  <a:gd name="connsiteY1" fmla="*/ 0 h 849187"/>
                  <a:gd name="connsiteX2" fmla="*/ 4074866 w 4216400"/>
                  <a:gd name="connsiteY2" fmla="*/ 0 h 849187"/>
                  <a:gd name="connsiteX3" fmla="*/ 4216400 w 4216400"/>
                  <a:gd name="connsiteY3" fmla="*/ 141534 h 849187"/>
                  <a:gd name="connsiteX4" fmla="*/ 4216400 w 4216400"/>
                  <a:gd name="connsiteY4" fmla="*/ 707653 h 849187"/>
                  <a:gd name="connsiteX5" fmla="*/ 4074866 w 4216400"/>
                  <a:gd name="connsiteY5" fmla="*/ 849187 h 849187"/>
                  <a:gd name="connsiteX6" fmla="*/ 141534 w 4216400"/>
                  <a:gd name="connsiteY6" fmla="*/ 849187 h 849187"/>
                  <a:gd name="connsiteX7" fmla="*/ 0 w 4216400"/>
                  <a:gd name="connsiteY7" fmla="*/ 707653 h 849187"/>
                  <a:gd name="connsiteX8" fmla="*/ 0 w 4216400"/>
                  <a:gd name="connsiteY8" fmla="*/ 141534 h 849187"/>
                  <a:gd name="connsiteX0" fmla="*/ 375920 w 4216400"/>
                  <a:gd name="connsiteY0" fmla="*/ 375214 h 849187"/>
                  <a:gd name="connsiteX1" fmla="*/ 141534 w 4216400"/>
                  <a:gd name="connsiteY1" fmla="*/ 0 h 849187"/>
                  <a:gd name="connsiteX2" fmla="*/ 4074866 w 4216400"/>
                  <a:gd name="connsiteY2" fmla="*/ 0 h 849187"/>
                  <a:gd name="connsiteX3" fmla="*/ 4216400 w 4216400"/>
                  <a:gd name="connsiteY3" fmla="*/ 141534 h 849187"/>
                  <a:gd name="connsiteX4" fmla="*/ 4216400 w 4216400"/>
                  <a:gd name="connsiteY4" fmla="*/ 707653 h 849187"/>
                  <a:gd name="connsiteX5" fmla="*/ 4074866 w 4216400"/>
                  <a:gd name="connsiteY5" fmla="*/ 849187 h 849187"/>
                  <a:gd name="connsiteX6" fmla="*/ 141534 w 4216400"/>
                  <a:gd name="connsiteY6" fmla="*/ 849187 h 849187"/>
                  <a:gd name="connsiteX7" fmla="*/ 0 w 4216400"/>
                  <a:gd name="connsiteY7" fmla="*/ 707653 h 849187"/>
                  <a:gd name="connsiteX8" fmla="*/ 375920 w 4216400"/>
                  <a:gd name="connsiteY8" fmla="*/ 375214 h 849187"/>
                  <a:gd name="connsiteX0" fmla="*/ 246936 w 4087416"/>
                  <a:gd name="connsiteY0" fmla="*/ 375214 h 849187"/>
                  <a:gd name="connsiteX1" fmla="*/ 12550 w 4087416"/>
                  <a:gd name="connsiteY1" fmla="*/ 0 h 849187"/>
                  <a:gd name="connsiteX2" fmla="*/ 3945882 w 4087416"/>
                  <a:gd name="connsiteY2" fmla="*/ 0 h 849187"/>
                  <a:gd name="connsiteX3" fmla="*/ 4087416 w 4087416"/>
                  <a:gd name="connsiteY3" fmla="*/ 141534 h 849187"/>
                  <a:gd name="connsiteX4" fmla="*/ 4087416 w 4087416"/>
                  <a:gd name="connsiteY4" fmla="*/ 707653 h 849187"/>
                  <a:gd name="connsiteX5" fmla="*/ 3945882 w 4087416"/>
                  <a:gd name="connsiteY5" fmla="*/ 849187 h 849187"/>
                  <a:gd name="connsiteX6" fmla="*/ 12550 w 4087416"/>
                  <a:gd name="connsiteY6" fmla="*/ 849187 h 849187"/>
                  <a:gd name="connsiteX7" fmla="*/ 257096 w 4087416"/>
                  <a:gd name="connsiteY7" fmla="*/ 687333 h 849187"/>
                  <a:gd name="connsiteX8" fmla="*/ 246936 w 4087416"/>
                  <a:gd name="connsiteY8" fmla="*/ 375214 h 849187"/>
                  <a:gd name="connsiteX0" fmla="*/ 246936 w 4087416"/>
                  <a:gd name="connsiteY0" fmla="*/ 375214 h 849187"/>
                  <a:gd name="connsiteX1" fmla="*/ 12550 w 4087416"/>
                  <a:gd name="connsiteY1" fmla="*/ 0 h 849187"/>
                  <a:gd name="connsiteX2" fmla="*/ 3945882 w 4087416"/>
                  <a:gd name="connsiteY2" fmla="*/ 0 h 849187"/>
                  <a:gd name="connsiteX3" fmla="*/ 4087416 w 4087416"/>
                  <a:gd name="connsiteY3" fmla="*/ 141534 h 849187"/>
                  <a:gd name="connsiteX4" fmla="*/ 4087416 w 4087416"/>
                  <a:gd name="connsiteY4" fmla="*/ 707653 h 849187"/>
                  <a:gd name="connsiteX5" fmla="*/ 3945882 w 4087416"/>
                  <a:gd name="connsiteY5" fmla="*/ 849187 h 849187"/>
                  <a:gd name="connsiteX6" fmla="*/ 398630 w 4087416"/>
                  <a:gd name="connsiteY6" fmla="*/ 828867 h 849187"/>
                  <a:gd name="connsiteX7" fmla="*/ 257096 w 4087416"/>
                  <a:gd name="connsiteY7" fmla="*/ 687333 h 849187"/>
                  <a:gd name="connsiteX8" fmla="*/ 246936 w 4087416"/>
                  <a:gd name="connsiteY8" fmla="*/ 375214 h 849187"/>
                  <a:gd name="connsiteX0" fmla="*/ 246936 w 4087416"/>
                  <a:gd name="connsiteY0" fmla="*/ 375214 h 849187"/>
                  <a:gd name="connsiteX1" fmla="*/ 12550 w 4087416"/>
                  <a:gd name="connsiteY1" fmla="*/ 0 h 849187"/>
                  <a:gd name="connsiteX2" fmla="*/ 3834122 w 4087416"/>
                  <a:gd name="connsiteY2" fmla="*/ 40640 h 849187"/>
                  <a:gd name="connsiteX3" fmla="*/ 4087416 w 4087416"/>
                  <a:gd name="connsiteY3" fmla="*/ 141534 h 849187"/>
                  <a:gd name="connsiteX4" fmla="*/ 4087416 w 4087416"/>
                  <a:gd name="connsiteY4" fmla="*/ 707653 h 849187"/>
                  <a:gd name="connsiteX5" fmla="*/ 3945882 w 4087416"/>
                  <a:gd name="connsiteY5" fmla="*/ 849187 h 849187"/>
                  <a:gd name="connsiteX6" fmla="*/ 398630 w 4087416"/>
                  <a:gd name="connsiteY6" fmla="*/ 828867 h 849187"/>
                  <a:gd name="connsiteX7" fmla="*/ 257096 w 4087416"/>
                  <a:gd name="connsiteY7" fmla="*/ 687333 h 849187"/>
                  <a:gd name="connsiteX8" fmla="*/ 246936 w 4087416"/>
                  <a:gd name="connsiteY8" fmla="*/ 375214 h 849187"/>
                  <a:gd name="connsiteX0" fmla="*/ 246936 w 4087416"/>
                  <a:gd name="connsiteY0" fmla="*/ 375214 h 849187"/>
                  <a:gd name="connsiteX1" fmla="*/ 12550 w 4087416"/>
                  <a:gd name="connsiteY1" fmla="*/ 0 h 849187"/>
                  <a:gd name="connsiteX2" fmla="*/ 3834122 w 4087416"/>
                  <a:gd name="connsiteY2" fmla="*/ 40640 h 849187"/>
                  <a:gd name="connsiteX3" fmla="*/ 3894376 w 4087416"/>
                  <a:gd name="connsiteY3" fmla="*/ 446334 h 849187"/>
                  <a:gd name="connsiteX4" fmla="*/ 4087416 w 4087416"/>
                  <a:gd name="connsiteY4" fmla="*/ 707653 h 849187"/>
                  <a:gd name="connsiteX5" fmla="*/ 3945882 w 4087416"/>
                  <a:gd name="connsiteY5" fmla="*/ 849187 h 849187"/>
                  <a:gd name="connsiteX6" fmla="*/ 398630 w 4087416"/>
                  <a:gd name="connsiteY6" fmla="*/ 828867 h 849187"/>
                  <a:gd name="connsiteX7" fmla="*/ 257096 w 4087416"/>
                  <a:gd name="connsiteY7" fmla="*/ 687333 h 849187"/>
                  <a:gd name="connsiteX8" fmla="*/ 246936 w 4087416"/>
                  <a:gd name="connsiteY8" fmla="*/ 375214 h 849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87416" h="849187">
                    <a:moveTo>
                      <a:pt x="246936" y="375214"/>
                    </a:moveTo>
                    <a:cubicBezTo>
                      <a:pt x="246936" y="297047"/>
                      <a:pt x="-65617" y="0"/>
                      <a:pt x="12550" y="0"/>
                    </a:cubicBezTo>
                    <a:lnTo>
                      <a:pt x="3834122" y="40640"/>
                    </a:lnTo>
                    <a:cubicBezTo>
                      <a:pt x="3912289" y="40640"/>
                      <a:pt x="3894376" y="368167"/>
                      <a:pt x="3894376" y="446334"/>
                    </a:cubicBezTo>
                    <a:lnTo>
                      <a:pt x="4087416" y="707653"/>
                    </a:lnTo>
                    <a:cubicBezTo>
                      <a:pt x="4087416" y="785820"/>
                      <a:pt x="4024049" y="849187"/>
                      <a:pt x="3945882" y="849187"/>
                    </a:cubicBezTo>
                    <a:lnTo>
                      <a:pt x="398630" y="828867"/>
                    </a:lnTo>
                    <a:cubicBezTo>
                      <a:pt x="320463" y="828867"/>
                      <a:pt x="257096" y="765500"/>
                      <a:pt x="257096" y="687333"/>
                    </a:cubicBezTo>
                    <a:cubicBezTo>
                      <a:pt x="257096" y="498627"/>
                      <a:pt x="246936" y="563920"/>
                      <a:pt x="246936" y="375214"/>
                    </a:cubicBezTo>
                    <a:close/>
                  </a:path>
                </a:pathLst>
              </a:cu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03174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.32852 -0.16181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19" y="-8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2114</TotalTime>
  <Words>436</Words>
  <Application>Microsoft Office PowerPoint</Application>
  <PresentationFormat>Widescreen</PresentationFormat>
  <Paragraphs>152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UTM Avo</vt:lpstr>
      <vt:lpstr>Arial</vt:lpstr>
      <vt:lpstr>Cambria Math</vt:lpstr>
      <vt:lpstr>Office Theme</vt:lpstr>
      <vt:lpstr>1_Office Theme</vt:lpstr>
      <vt:lpstr>Tuần 31 Bài 10: Hai bài toán về phân số – Tiết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543</cp:revision>
  <dcterms:created xsi:type="dcterms:W3CDTF">2021-11-01T08:16:43Z</dcterms:created>
  <dcterms:modified xsi:type="dcterms:W3CDTF">2022-10-28T09:19:17Z</dcterms:modified>
</cp:coreProperties>
</file>